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-342900"/>
            <a:ext cx="10617200" cy="1389063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Today we will look at some real owl babies.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5" y="1046163"/>
            <a:ext cx="3989975" cy="525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45" y="1636876"/>
            <a:ext cx="5907255" cy="39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3060" y="27216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Baby owls hatch from an egg.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This is an egg. 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Look at the shape.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7330"/>
            <a:ext cx="6189860" cy="62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3060" y="27216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This baby owl has just hatched </a:t>
            </a:r>
            <a:br>
              <a:rPr lang="en-GB" sz="3600" dirty="0" smtClean="0"/>
            </a:br>
            <a:r>
              <a:rPr lang="en-GB" sz="3600" dirty="0" smtClean="0"/>
              <a:t>from an egg.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It still has its eyes closed. 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Can you see its beak?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1" y="501387"/>
            <a:ext cx="6052146" cy="58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3060" y="27216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These baby owls are now </a:t>
            </a:r>
            <a:br>
              <a:rPr lang="en-GB" sz="3600" dirty="0" smtClean="0"/>
            </a:br>
            <a:r>
              <a:rPr lang="en-GB" sz="3600" dirty="0" smtClean="0"/>
              <a:t>growing more feathers. </a:t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504013"/>
            <a:ext cx="5843786" cy="58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5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3060" y="27216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This is an owl when </a:t>
            </a:r>
            <a:br>
              <a:rPr lang="en-GB" sz="3600" dirty="0" smtClean="0"/>
            </a:br>
            <a:r>
              <a:rPr lang="en-GB" sz="3600" dirty="0" smtClean="0"/>
              <a:t>it has grown up.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Like Owl Mother in the </a:t>
            </a:r>
            <a:br>
              <a:rPr lang="en-GB" sz="3600" dirty="0" smtClean="0"/>
            </a:br>
            <a:r>
              <a:rPr lang="en-GB" sz="3600" dirty="0" smtClean="0"/>
              <a:t>‘Owl Babies’ story. </a:t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00061"/>
            <a:ext cx="6367660" cy="62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Today we will look at some real owl babies. </vt:lpstr>
      <vt:lpstr>Baby owls hatch from an egg.  This is an egg.   Look at the shape. </vt:lpstr>
      <vt:lpstr>This baby owl has just hatched  from an egg.  It still has its eyes closed.   Can you see its beak?</vt:lpstr>
      <vt:lpstr>These baby owls are now  growing more feathers.  </vt:lpstr>
      <vt:lpstr>This is an owl when  it has grown up.  Like Owl Mother in the  ‘Owl Babies’ story. 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share the beginning of the story.</dc:title>
  <dc:creator>Harris, Nikki</dc:creator>
  <cp:lastModifiedBy>Harris, Nikki</cp:lastModifiedBy>
  <cp:revision>4</cp:revision>
  <cp:lastPrinted>2021-02-22T16:38:54Z</cp:lastPrinted>
  <dcterms:created xsi:type="dcterms:W3CDTF">2021-02-22T16:02:49Z</dcterms:created>
  <dcterms:modified xsi:type="dcterms:W3CDTF">2021-02-22T17:20:07Z</dcterms:modified>
</cp:coreProperties>
</file>