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8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7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7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3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6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1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8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2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4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Intention – To learn about the South West of England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2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5850"/>
            <a:ext cx="558362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are going to be learning about Cornwall over the next few lesson, an area in the South West of England.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you find Cornwall on a map or using the internet with websites like google Earth.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585" t="11885" r="1676" b="9383"/>
          <a:stretch/>
        </p:blipFill>
        <p:spPr>
          <a:xfrm>
            <a:off x="6574220" y="236483"/>
            <a:ext cx="4779579" cy="662125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1398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1825625"/>
            <a:ext cx="2837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Cornwall is a beautiful part of England, with many different things to see and do. Have a look at this map, what do you think the symbols mean?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31" t="7650" r="24245" b="13255"/>
          <a:stretch/>
        </p:blipFill>
        <p:spPr>
          <a:xfrm>
            <a:off x="3815254" y="568436"/>
            <a:ext cx="7538546" cy="5937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5254" y="236483"/>
            <a:ext cx="2932387" cy="21598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6580" y="3320301"/>
            <a:ext cx="1077312" cy="777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1117" y="1031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people go there?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549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One of the main reasons that people go to visit Cornwall is for its warm, sunny beaches with great surfing waves.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Their beaches are some of the warmest and sunniest in the whole of the United Kingdom, this is because of something called the Gulf Stream.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899" y="1825625"/>
            <a:ext cx="5792349" cy="385454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Gulf Stream?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Gulf Stream is a strong, underwater current that brings warm water from Mexico, across the Atlantic Ocean. This make the climate in places like </a:t>
            </a:r>
            <a:r>
              <a:rPr lang="en-GB" dirty="0"/>
              <a:t>C</a:t>
            </a:r>
            <a:r>
              <a:rPr lang="en-GB" dirty="0" smtClean="0"/>
              <a:t>ornwall much warmer and attractive for people to visit.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157" y="3191668"/>
            <a:ext cx="5629112" cy="322205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0583" y="524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with this warm climate.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Cornwall is a very attractive place to visit but this brings with it a problem, too many people. Many of the towns in Cornwall are quite small so they can’t cope with lots of people.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0" y="3214524"/>
            <a:ext cx="3643457" cy="2729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188" y="4579061"/>
            <a:ext cx="3767302" cy="2109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52" y="3201194"/>
            <a:ext cx="3474747" cy="1945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559" y="3998742"/>
            <a:ext cx="3566241" cy="267123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70679" y="512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 today.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 want you to complete a tourism study of Cornwall. I want to think about all the benefits for people coming to Cornwall and all the </a:t>
            </a:r>
            <a:r>
              <a:rPr lang="en-GB" smtClean="0"/>
              <a:t>negative </a:t>
            </a:r>
            <a:r>
              <a:rPr lang="en-GB" smtClean="0"/>
              <a:t>impact it has.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could record you ideas in this table then create a paragraph explain your ideas.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04479"/>
              </p:ext>
            </p:extLst>
          </p:nvPr>
        </p:nvGraphicFramePr>
        <p:xfrm>
          <a:off x="345090" y="4125015"/>
          <a:ext cx="11620938" cy="251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469">
                  <a:extLst>
                    <a:ext uri="{9D8B030D-6E8A-4147-A177-3AD203B41FA5}">
                      <a16:colId xmlns:a16="http://schemas.microsoft.com/office/drawing/2014/main" val="4100505137"/>
                    </a:ext>
                  </a:extLst>
                </a:gridCol>
                <a:gridCol w="5810469">
                  <a:extLst>
                    <a:ext uri="{9D8B030D-6E8A-4147-A177-3AD203B41FA5}">
                      <a16:colId xmlns:a16="http://schemas.microsoft.com/office/drawing/2014/main" val="2228446653"/>
                    </a:ext>
                  </a:extLst>
                </a:gridCol>
              </a:tblGrid>
              <a:tr h="5619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Benefits of tourism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Negative impact of tourism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503015"/>
                  </a:ext>
                </a:extLst>
              </a:tr>
              <a:tr h="19503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8450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9554" y="511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289</Words>
  <Application>Microsoft Office PowerPoint</Application>
  <PresentationFormat>Widescreen</PresentationFormat>
  <Paragraphs>20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Learning Intention – To learn about the South West of England</vt:lpstr>
      <vt:lpstr>Cornwall</vt:lpstr>
      <vt:lpstr>Cornwall</vt:lpstr>
      <vt:lpstr>Why do people go there?</vt:lpstr>
      <vt:lpstr>What is the Gulf Stream?</vt:lpstr>
      <vt:lpstr>The problem with this warm climate.</vt:lpstr>
      <vt:lpstr>Your task today.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learn about the South West of England</dc:title>
  <dc:creator>Watson, Craig</dc:creator>
  <cp:lastModifiedBy>Watson, Craig</cp:lastModifiedBy>
  <cp:revision>5</cp:revision>
  <dcterms:created xsi:type="dcterms:W3CDTF">2021-02-23T12:19:29Z</dcterms:created>
  <dcterms:modified xsi:type="dcterms:W3CDTF">2021-02-23T12:56:38Z</dcterms:modified>
</cp:coreProperties>
</file>