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64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28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12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9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05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2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35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1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70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75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5623" y="2374129"/>
            <a:ext cx="9144000" cy="1655762"/>
          </a:xfrm>
        </p:spPr>
        <p:txBody>
          <a:bodyPr/>
          <a:lstStyle/>
          <a:p>
            <a:endParaRPr lang="en-GB" dirty="0" smtClean="0"/>
          </a:p>
          <a:p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find fractions of an amount</a:t>
            </a:r>
            <a:endParaRPr lang="en-GB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6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 we are looking at find fractions of an amount.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1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To find a fraction of an amount we need to look carefully at both parts of the fraction.</a:t>
            </a:r>
          </a:p>
          <a:p>
            <a:pPr marL="0" indent="0">
              <a:buNone/>
            </a:pPr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Lets look at the question </a:t>
            </a:r>
          </a:p>
          <a:p>
            <a:pPr marL="0" indent="0">
              <a:buNone/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I work this out? Have a think to yourself first.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5882999" y="3545159"/>
            <a:ext cx="1993902" cy="629914"/>
            <a:chOff x="3409636" y="3033320"/>
            <a:chExt cx="1162364" cy="393869"/>
          </a:xfrm>
        </p:grpSpPr>
        <p:grpSp>
          <p:nvGrpSpPr>
            <p:cNvPr id="8" name="Group 7"/>
            <p:cNvGrpSpPr/>
            <p:nvPr/>
          </p:nvGrpSpPr>
          <p:grpSpPr>
            <a:xfrm>
              <a:off x="3409636" y="3080788"/>
              <a:ext cx="293615" cy="346401"/>
              <a:chOff x="2390480" y="2933747"/>
              <a:chExt cx="293615" cy="346401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390480" y="2933747"/>
                <a:ext cx="293615" cy="34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dirty="0"/>
                  <a:t>1</a:t>
                </a: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 smtClean="0"/>
                  <a:t>5</a:t>
                </a:r>
                <a:endParaRPr lang="en-GB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474251" y="3090972"/>
                <a:ext cx="126074" cy="0"/>
              </a:xfrm>
              <a:prstGeom prst="line">
                <a:avLst/>
              </a:prstGeom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3619481" y="3033320"/>
              <a:ext cx="952519" cy="230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of </a:t>
              </a:r>
              <a:r>
                <a:rPr lang="en-GB" dirty="0" smtClean="0"/>
                <a:t>15 </a:t>
              </a:r>
              <a:r>
                <a:rPr lang="en-GB" dirty="0"/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013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 we are looking at find fractions of an amount.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199" y="1956253"/>
            <a:ext cx="10515600" cy="49017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find a fraction of an amount we need to look carefully at both parts of the fraction.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Lets look at the question  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make a bar model of 5 parts (the denominator)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share 15 (the total) between the 5 parts, that’s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circle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part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(the numerator) to find the answer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 we know  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82911" y="5213288"/>
          <a:ext cx="8679545" cy="52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909">
                  <a:extLst>
                    <a:ext uri="{9D8B030D-6E8A-4147-A177-3AD203B41FA5}">
                      <a16:colId xmlns:a16="http://schemas.microsoft.com/office/drawing/2014/main" val="2805127459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2032688715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210514738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26019823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1938605235"/>
                    </a:ext>
                  </a:extLst>
                </a:gridCol>
              </a:tblGrid>
              <a:tr h="52130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342959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838201" y="5029200"/>
            <a:ext cx="1644842" cy="70539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4210954" y="2482541"/>
            <a:ext cx="1993902" cy="629914"/>
            <a:chOff x="3409636" y="3033320"/>
            <a:chExt cx="1162364" cy="393869"/>
          </a:xfrm>
        </p:grpSpPr>
        <p:grpSp>
          <p:nvGrpSpPr>
            <p:cNvPr id="18" name="Group 17"/>
            <p:cNvGrpSpPr/>
            <p:nvPr/>
          </p:nvGrpSpPr>
          <p:grpSpPr>
            <a:xfrm>
              <a:off x="3409636" y="3080788"/>
              <a:ext cx="293615" cy="346401"/>
              <a:chOff x="2390480" y="2933747"/>
              <a:chExt cx="293615" cy="346401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390480" y="2933747"/>
                <a:ext cx="293615" cy="34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dirty="0"/>
                  <a:t>1</a:t>
                </a: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 smtClean="0"/>
                  <a:t>5</a:t>
                </a:r>
                <a:endParaRPr lang="en-GB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4251" y="3090972"/>
                <a:ext cx="126074" cy="0"/>
              </a:xfrm>
              <a:prstGeom prst="line">
                <a:avLst/>
              </a:prstGeom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619481" y="3033320"/>
              <a:ext cx="952519" cy="230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of </a:t>
              </a:r>
              <a:r>
                <a:rPr lang="en-GB" dirty="0" smtClean="0"/>
                <a:t>15 </a:t>
              </a:r>
              <a:r>
                <a:rPr lang="en-GB" dirty="0"/>
                <a:t>=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339342" y="6199770"/>
            <a:ext cx="1963088" cy="553999"/>
            <a:chOff x="3409636" y="3080788"/>
            <a:chExt cx="1144400" cy="346401"/>
          </a:xfrm>
        </p:grpSpPr>
        <p:grpSp>
          <p:nvGrpSpPr>
            <p:cNvPr id="23" name="Group 22"/>
            <p:cNvGrpSpPr/>
            <p:nvPr/>
          </p:nvGrpSpPr>
          <p:grpSpPr>
            <a:xfrm>
              <a:off x="3409636" y="3080788"/>
              <a:ext cx="293615" cy="346401"/>
              <a:chOff x="2390480" y="2933747"/>
              <a:chExt cx="293615" cy="346401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390480" y="2933747"/>
                <a:ext cx="293615" cy="34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dirty="0"/>
                  <a:t>1</a:t>
                </a: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 smtClean="0"/>
                  <a:t>5</a:t>
                </a:r>
                <a:endParaRPr lang="en-GB" dirty="0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474251" y="3090972"/>
                <a:ext cx="126074" cy="0"/>
              </a:xfrm>
              <a:prstGeom prst="line">
                <a:avLst/>
              </a:prstGeom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3601517" y="3080788"/>
              <a:ext cx="952519" cy="230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of </a:t>
              </a:r>
              <a:r>
                <a:rPr lang="en-GB" dirty="0" smtClean="0"/>
                <a:t>15 </a:t>
              </a:r>
              <a:r>
                <a:rPr lang="en-GB" dirty="0" smtClean="0"/>
                <a:t>=3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22090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Lets look at another question</a:t>
            </a:r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508" y="1690688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We make a bar model of 4 parts (the denominator)</a:t>
            </a:r>
          </a:p>
          <a:p>
            <a:pPr marL="514350" indent="-514350">
              <a:buAutoNum type="arabicParenR"/>
            </a:pPr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We share 20 (the total) between the 4 parts, that’s 5 each</a:t>
            </a:r>
          </a:p>
          <a:p>
            <a:pPr marL="514350" indent="-514350">
              <a:buAutoNum type="arabicParenR"/>
            </a:pPr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We circle </a:t>
            </a:r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1 part </a:t>
            </a:r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(the numerator) to find the </a:t>
            </a:r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So 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57162"/>
              </p:ext>
            </p:extLst>
          </p:nvPr>
        </p:nvGraphicFramePr>
        <p:xfrm>
          <a:off x="1888308" y="368938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240229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47089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60012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83153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234292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262583" y="3464476"/>
            <a:ext cx="2643211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838201" y="1723431"/>
            <a:ext cx="1993904" cy="553999"/>
            <a:chOff x="3409636" y="3080788"/>
            <a:chExt cx="1162365" cy="346401"/>
          </a:xfrm>
        </p:grpSpPr>
        <p:grpSp>
          <p:nvGrpSpPr>
            <p:cNvPr id="7" name="Group 6"/>
            <p:cNvGrpSpPr/>
            <p:nvPr/>
          </p:nvGrpSpPr>
          <p:grpSpPr>
            <a:xfrm>
              <a:off x="3409636" y="3080788"/>
              <a:ext cx="293615" cy="346401"/>
              <a:chOff x="2390480" y="2933747"/>
              <a:chExt cx="293615" cy="34640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390480" y="2933747"/>
                <a:ext cx="293615" cy="34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dirty="0"/>
                  <a:t>1</a:t>
                </a: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/>
                  <a:t>4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2474251" y="3090972"/>
                <a:ext cx="126074" cy="0"/>
              </a:xfrm>
              <a:prstGeom prst="line">
                <a:avLst/>
              </a:prstGeom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3619482" y="3087120"/>
              <a:ext cx="952519" cy="230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of </a:t>
              </a:r>
              <a:r>
                <a:rPr lang="en-GB" dirty="0" smtClean="0"/>
                <a:t>20 </a:t>
              </a:r>
              <a:r>
                <a:rPr lang="en-GB" dirty="0"/>
                <a:t>=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587236" y="5598665"/>
            <a:ext cx="1993904" cy="553999"/>
            <a:chOff x="3409636" y="3080788"/>
            <a:chExt cx="1162365" cy="346401"/>
          </a:xfrm>
        </p:grpSpPr>
        <p:grpSp>
          <p:nvGrpSpPr>
            <p:cNvPr id="22" name="Group 21"/>
            <p:cNvGrpSpPr/>
            <p:nvPr/>
          </p:nvGrpSpPr>
          <p:grpSpPr>
            <a:xfrm>
              <a:off x="3409636" y="3080788"/>
              <a:ext cx="293615" cy="346401"/>
              <a:chOff x="2390480" y="2933747"/>
              <a:chExt cx="293615" cy="346401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390480" y="2933747"/>
                <a:ext cx="293615" cy="34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dirty="0"/>
                  <a:t>1</a:t>
                </a: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/>
                  <a:t>4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2474251" y="3090972"/>
                <a:ext cx="126074" cy="0"/>
              </a:xfrm>
              <a:prstGeom prst="line">
                <a:avLst/>
              </a:prstGeom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3619482" y="3087120"/>
              <a:ext cx="952519" cy="230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of </a:t>
              </a:r>
              <a:r>
                <a:rPr lang="en-GB" dirty="0" smtClean="0"/>
                <a:t>20 </a:t>
              </a:r>
              <a:r>
                <a:rPr lang="en-GB" dirty="0" smtClean="0"/>
                <a:t>=5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00317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29" y="890330"/>
            <a:ext cx="10515600" cy="901972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it’s your turn</a:t>
            </a:r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18849"/>
            <a:ext cx="10515600" cy="901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your sheet ‘To find fractions of an amount’</a:t>
            </a:r>
          </a:p>
          <a:p>
            <a:endParaRPr lang="en-GB" sz="1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234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Today we are looking at find fractions of an amount.</vt:lpstr>
      <vt:lpstr>Today we are looking at find fractions of an amount.</vt:lpstr>
      <vt:lpstr>Lets look at another question</vt:lpstr>
      <vt:lpstr>Now it’s your turn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Conroy, Bekki</dc:creator>
  <cp:lastModifiedBy>Conroy, Bekki</cp:lastModifiedBy>
  <cp:revision>5</cp:revision>
  <dcterms:created xsi:type="dcterms:W3CDTF">2021-02-02T13:00:44Z</dcterms:created>
  <dcterms:modified xsi:type="dcterms:W3CDTF">2021-02-02T14:14:41Z</dcterms:modified>
</cp:coreProperties>
</file>