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3"/>
  </p:normalViewPr>
  <p:slideViewPr>
    <p:cSldViewPr snapToGrid="0" snapToObjects="1">
      <p:cViewPr varScale="1">
        <p:scale>
          <a:sx n="88" d="100"/>
          <a:sy n="88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48109-747F-6144-B916-8189C6045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76D183-D22A-BE47-B77F-A40F5CD0B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865CB-63B2-F244-9196-0BD05D44F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C7F24-ABCB-2745-83B1-1FD7911E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D51EF-32BF-AE4E-810D-EA597216A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7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1E12D-0991-1441-919C-CF8941164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A82B2-2CFB-7A48-9802-DBF1EA45D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570D9-70BA-E24E-B0A5-5C184E99E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4DB2F-783F-894A-BF57-EF095B38F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6DE9F-0500-E541-B48B-3764A6E6D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0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DE9B63-9D27-964C-B57A-8419736C8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4B707-5B87-CA4E-9964-4EA9D3E80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56815-E369-164E-8756-8F1EB538D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2B02B-02FD-F046-8436-4EAAA957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6070C-13DA-F04B-A7E9-9603306D7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67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65E72-F147-7845-8AC2-EAD08BB1A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4BA20-3019-AA41-8038-4F87CD65A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10E0D-2B8B-9D49-BFDC-EBF1BEAC4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C56B0-93EF-B048-875E-069C7663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3FE1-7225-F64C-B323-E3C80F9F5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03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55426-4E04-C240-ADD7-9B736929A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1F350-5F63-584F-9D69-54AAC5A9E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9E687-0803-5B43-995E-3938E555F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5E703-5569-2240-B78E-C8C5919C4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869A8-6EB6-CB42-8546-686FE3B5D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5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9CFF6-B752-9A48-B1E1-B7769438D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2F4E8-1575-E94A-8F51-D279489CD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BBD554-9A70-F940-AFE9-A62200150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738EA-B629-8A46-B19F-64D5A2BBF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2F143-F854-9A44-891D-73D58BF55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80195-725A-1E42-B023-6A120F41F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72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011F1-82BE-C142-B11E-29FF01478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7E9B0-7096-CB4D-8799-0D78BE002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56511-82E5-8548-90D1-046B7ADD4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43EA0D-2258-374D-A70B-55CC4E5F8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7A510D-6974-2A42-A90A-355BF4F48E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F69DD4-C47D-4244-8B83-FA4F07750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EDE0FD-9E1B-9D47-BF21-06E48B494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65B922-65FD-8849-B476-D9EAAE3D2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47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17E5D-4EC3-1846-BA47-E53C897A4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4B4560-1301-8B4B-AC7B-EA159DD02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6DCE71-9C5D-D64F-B17D-95326C47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92C635-9AE9-3A44-862C-6162F295B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C6956E-A5EE-5045-A4B3-D0AE81C60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D02D94-8E3F-654F-AD7F-5C09C603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7FA11-562C-0E48-9F3A-38A7FB13F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65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44127-5E85-AC41-BC69-28EB07568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3700E-7BC9-7046-B30B-6668DC799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C227A-3251-134C-9BE4-C4CBA4E33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D3456-A0D0-1F47-8046-5F3A9E42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980B62-2AA8-964F-9763-43B221307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8B85B3-DA47-A64B-9A7C-C3607E3AB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7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A175B-0C20-1D44-8DFB-29590A475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F107C1-5BB5-7A49-A5C6-CB135F8816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33C3B-AB2D-A045-840E-C4DC6B0E5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33FB9-9892-964D-A639-C76DD894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FE536-E0FB-5B46-BBC1-A4B6EDFED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A344D-C609-E34C-8C5E-1A7E09061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953A75-4211-4544-83DE-EB2815FFE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E8455-736D-F24A-B826-E5B73D144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14020-CCBF-3B4A-89E0-D075B6BBEA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6DF00-2F7F-C74C-BCD6-ACA3C38AA7C1}" type="datetimeFigureOut">
              <a:rPr lang="en-US" smtClean="0"/>
              <a:t>1/30/21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0002D-FFF1-FB4C-AB9D-3DD5D50D56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5FDD8-76A7-EF4A-8134-B9E5A392D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CC827-0B06-8849-A943-E019ED038C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0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33571-1CA0-1546-95AA-BF40E64372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Learning Intention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To find pairs of numbers that give an answer to an equation.</a:t>
            </a:r>
          </a:p>
        </p:txBody>
      </p:sp>
    </p:spTree>
    <p:extLst>
      <p:ext uri="{BB962C8B-B14F-4D97-AF65-F5344CB8AC3E}">
        <p14:creationId xmlns:p14="http://schemas.microsoft.com/office/powerpoint/2010/main" val="160518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3E6C6-86AA-D64F-A478-57C827CC1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Algebra, it uses letters or symbols to represent missing values.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B3160-C1A4-9645-9549-F1F73951D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Use inverse operations to find these missing values: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35 + y = 62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6a = 84</a:t>
            </a:r>
          </a:p>
        </p:txBody>
      </p:sp>
    </p:spTree>
    <p:extLst>
      <p:ext uri="{BB962C8B-B14F-4D97-AF65-F5344CB8AC3E}">
        <p14:creationId xmlns:p14="http://schemas.microsoft.com/office/powerpoint/2010/main" val="3634393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B3160-C1A4-9645-9549-F1F73951D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428625"/>
            <a:ext cx="10515600" cy="6204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inverse operations to find these missing values: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35 + y = 62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62 – 35 = 27.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 = 27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6a = 84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84 ➗ 6 = 14</a:t>
            </a:r>
          </a:p>
        </p:txBody>
      </p:sp>
    </p:spTree>
    <p:extLst>
      <p:ext uri="{BB962C8B-B14F-4D97-AF65-F5344CB8AC3E}">
        <p14:creationId xmlns:p14="http://schemas.microsoft.com/office/powerpoint/2010/main" val="1172709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216931-A7D1-F14B-95FA-540355032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anchor="ctr">
            <a:normAutofit/>
          </a:bodyPr>
          <a:lstStyle/>
          <a:p>
            <a:pPr algn="ctr"/>
            <a:r>
              <a:rPr lang="en-US" sz="3700" dirty="0">
                <a:latin typeface="Arial" panose="020B0604020202020204" pitchFamily="34" charset="0"/>
                <a:cs typeface="Arial" panose="020B0604020202020204" pitchFamily="34" charset="0"/>
              </a:rPr>
              <a:t>An equation is a mathematical expression that has an equals symbol.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67ED9-4DB0-8B4C-A389-14A6FB7E0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184" y="1459907"/>
            <a:ext cx="10175630" cy="767904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 equation must always balance. The expression on one side of the equal sign must make the same value as the expression (or answer) on the other side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957FC45D-4E6B-1F41-A77F-BD252E193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58" y="2775922"/>
            <a:ext cx="11664035" cy="212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658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3BC5E-CBE5-014D-95B6-18AF1C5B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Equations can have more than one variable (missing number). When there is more than one variable in an equation, there are different pairs of numbers which will balance the equation.</a:t>
            </a:r>
          </a:p>
        </p:txBody>
      </p:sp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9DB35D79-BDD0-0E4E-892B-9584FF8EB0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3233"/>
          <a:stretch/>
        </p:blipFill>
        <p:spPr>
          <a:xfrm>
            <a:off x="838200" y="3018971"/>
            <a:ext cx="10682514" cy="163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303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845EE-5874-2F4C-A617-F3888C831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many different two-digit numbers can be made using  the digit cards – 1,2,3,4 and 5?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0C61D-D67C-2B44-ABA6-D2A04DD0E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085"/>
            <a:ext cx="10515600" cy="3549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e.g. 12, 13, 14, 15. </a:t>
            </a:r>
          </a:p>
        </p:txBody>
      </p:sp>
    </p:spTree>
    <p:extLst>
      <p:ext uri="{BB962C8B-B14F-4D97-AF65-F5344CB8AC3E}">
        <p14:creationId xmlns:p14="http://schemas.microsoft.com/office/powerpoint/2010/main" val="2702339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35E36E7-F973-49A2-B84D-F46D20244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2774" cy="43034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When finding all the different possibilities, is is easier if you: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a system for finding all of the possibilities.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Organise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your findings in an ordered list or table.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Have a way of deciding when all possibilities have been found.</a:t>
            </a:r>
          </a:p>
        </p:txBody>
      </p:sp>
      <p:pic>
        <p:nvPicPr>
          <p:cNvPr id="5" name="Content Placeholder 4" descr="Table, calendar&#10;&#10;Description automatically generated">
            <a:extLst>
              <a:ext uri="{FF2B5EF4-FFF2-40B4-BE49-F238E27FC236}">
                <a16:creationId xmlns:a16="http://schemas.microsoft.com/office/drawing/2014/main" id="{9F542476-11FA-0549-AF38-B7FAD1C61F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36" r="1409" b="2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655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09FCF-DA2C-5941-8D18-4BB6B621D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Now have a go at the worksheet using the strategies you have practiced.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2A4DD-E179-0E4D-87F4-932F4EB3E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06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243</Words>
  <Application>Microsoft Macintosh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Learning Intention – To find pairs of numbers that give an answer to an equation.</vt:lpstr>
      <vt:lpstr>In Algebra, it uses letters or symbols to represent missing values. </vt:lpstr>
      <vt:lpstr>PowerPoint Presentation</vt:lpstr>
      <vt:lpstr>An equation is a mathematical expression that has an equals symbol.</vt:lpstr>
      <vt:lpstr>Equations can have more than one variable (missing number). When there is more than one variable in an equation, there are different pairs of numbers which will balance the equation.</vt:lpstr>
      <vt:lpstr>How many different two-digit numbers can be made using  the digit cards – 1,2,3,4 and 5?</vt:lpstr>
      <vt:lpstr>PowerPoint Presentation</vt:lpstr>
      <vt:lpstr>Now have a go at the worksheet using the strategies you have practiced.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– To express missing number problems using algebra. </dc:title>
  <dc:creator>Kilmartin, Rachel</dc:creator>
  <cp:lastModifiedBy>Kilmartin, Rachel</cp:lastModifiedBy>
  <cp:revision>7</cp:revision>
  <dcterms:created xsi:type="dcterms:W3CDTF">2021-01-30T15:34:01Z</dcterms:created>
  <dcterms:modified xsi:type="dcterms:W3CDTF">2021-01-30T16:12:07Z</dcterms:modified>
</cp:coreProperties>
</file>