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3"/>
  </p:normalViewPr>
  <p:slideViewPr>
    <p:cSldViewPr snapToGrid="0" snapToObjects="1">
      <p:cViewPr varScale="1">
        <p:scale>
          <a:sx n="88" d="100"/>
          <a:sy n="88" d="100"/>
        </p:scale>
        <p:origin x="184" y="4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48109-747F-6144-B916-8189C6045D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76D183-D22A-BE47-B77F-A40F5CD0B7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4865CB-63B2-F244-9196-0BD05D44F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DF00-2F7F-C74C-BCD6-ACA3C38AA7C1}" type="datetimeFigureOut">
              <a:rPr lang="en-US" smtClean="0"/>
              <a:t>1/30/21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BC7F24-ABCB-2745-83B1-1FD7911EE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ED51EF-32BF-AE4E-810D-EA597216A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CC827-0B06-8849-A943-E019ED038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771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1E12D-0991-1441-919C-CF8941164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5A82B2-2CFB-7A48-9802-DBF1EA45DD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2570D9-70BA-E24E-B0A5-5C184E99E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DF00-2F7F-C74C-BCD6-ACA3C38AA7C1}" type="datetimeFigureOut">
              <a:rPr lang="en-US" smtClean="0"/>
              <a:t>1/30/21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84DB2F-783F-894A-BF57-EF095B38F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F6DE9F-0500-E541-B48B-3764A6E6D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CC827-0B06-8849-A943-E019ED038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309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2DE9B63-9D27-964C-B57A-8419736C82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54B707-5B87-CA4E-9964-4EA9D3E80E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56815-E369-164E-8756-8F1EB538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DF00-2F7F-C74C-BCD6-ACA3C38AA7C1}" type="datetimeFigureOut">
              <a:rPr lang="en-US" smtClean="0"/>
              <a:t>1/30/21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F2B02B-02FD-F046-8436-4EAAA9574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16070C-13DA-F04B-A7E9-9603306D7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CC827-0B06-8849-A943-E019ED038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679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65E72-F147-7845-8AC2-EAD08BB1A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64BA20-3019-AA41-8038-4F87CD65A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510E0D-2B8B-9D49-BFDC-EBF1BEAC4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DF00-2F7F-C74C-BCD6-ACA3C38AA7C1}" type="datetimeFigureOut">
              <a:rPr lang="en-US" smtClean="0"/>
              <a:t>1/30/21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BC56B0-93EF-B048-875E-069C7663A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243FE1-7225-F64C-B323-E3C80F9F5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CC827-0B06-8849-A943-E019ED038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003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55426-4E04-C240-ADD7-9B736929A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B1F350-5F63-584F-9D69-54AAC5A9E7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C9E687-0803-5B43-995E-3938E555F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DF00-2F7F-C74C-BCD6-ACA3C38AA7C1}" type="datetimeFigureOut">
              <a:rPr lang="en-US" smtClean="0"/>
              <a:t>1/30/21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55E703-5569-2240-B78E-C8C5919C4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8869A8-6EB6-CB42-8546-686FE3B5D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CC827-0B06-8849-A943-E019ED038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259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9CFF6-B752-9A48-B1E1-B7769438D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62F4E8-1575-E94A-8F51-D279489CDE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BBD554-9A70-F940-AFE9-A622001508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5738EA-B629-8A46-B19F-64D5A2BBF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DF00-2F7F-C74C-BCD6-ACA3C38AA7C1}" type="datetimeFigureOut">
              <a:rPr lang="en-US" smtClean="0"/>
              <a:t>1/30/21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12F143-F854-9A44-891D-73D58BF55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E80195-725A-1E42-B023-6A120F41F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CC827-0B06-8849-A943-E019ED038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772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011F1-82BE-C142-B11E-29FF01478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D7E9B0-7096-CB4D-8799-0D78BE0024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B56511-82E5-8548-90D1-046B7ADD47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43EA0D-2258-374D-A70B-55CC4E5F84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57A510D-6974-2A42-A90A-355BF4F48E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2F69DD4-C47D-4244-8B83-FA4F07750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DF00-2F7F-C74C-BCD6-ACA3C38AA7C1}" type="datetimeFigureOut">
              <a:rPr lang="en-US" smtClean="0"/>
              <a:t>1/30/21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EDE0FD-9E1B-9D47-BF21-06E48B494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65B922-65FD-8849-B476-D9EAAE3D2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CC827-0B06-8849-A943-E019ED038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347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17E5D-4EC3-1846-BA47-E53C897A4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4B4560-1301-8B4B-AC7B-EA159DD02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DF00-2F7F-C74C-BCD6-ACA3C38AA7C1}" type="datetimeFigureOut">
              <a:rPr lang="en-US" smtClean="0"/>
              <a:t>1/30/21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6DCE71-9C5D-D64F-B17D-95326C473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92C635-9AE9-3A44-862C-6162F295B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CC827-0B06-8849-A943-E019ED038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53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C6956E-A5EE-5045-A4B3-D0AE81C60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DF00-2F7F-C74C-BCD6-ACA3C38AA7C1}" type="datetimeFigureOut">
              <a:rPr lang="en-US" smtClean="0"/>
              <a:t>1/30/21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D02D94-8E3F-654F-AD7F-5C09C603B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C7FA11-562C-0E48-9F3A-38A7FB13F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CC827-0B06-8849-A943-E019ED038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165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44127-5E85-AC41-BC69-28EB07568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13700E-7BC9-7046-B30B-6668DC799F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1C227A-3251-134C-9BE4-C4CBA4E332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AD3456-A0D0-1F47-8046-5F3A9E42A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DF00-2F7F-C74C-BCD6-ACA3C38AA7C1}" type="datetimeFigureOut">
              <a:rPr lang="en-US" smtClean="0"/>
              <a:t>1/30/21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980B62-2AA8-964F-9763-43B221307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8B85B3-DA47-A64B-9A7C-C3607E3AB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CC827-0B06-8849-A943-E019ED038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176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BA175B-0C20-1D44-8DFB-29590A475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F107C1-5BB5-7A49-A5C6-CB135F8816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033C3B-AB2D-A045-840E-C4DC6B0E5E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B33FB9-9892-964D-A639-C76DD894E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DF00-2F7F-C74C-BCD6-ACA3C38AA7C1}" type="datetimeFigureOut">
              <a:rPr lang="en-US" smtClean="0"/>
              <a:t>1/30/21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1FE536-E0FB-5B46-BBC1-A4B6EDFED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DA344D-C609-E34C-8C5E-1A7E09061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CC827-0B06-8849-A943-E019ED038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29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953A75-4211-4544-83DE-EB2815FFE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0E8455-736D-F24A-B826-E5B73D144C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514020-CCBF-3B4A-89E0-D075B6BBEA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96DF00-2F7F-C74C-BCD6-ACA3C38AA7C1}" type="datetimeFigureOut">
              <a:rPr lang="en-US" smtClean="0"/>
              <a:t>1/30/21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E0002D-FFF1-FB4C-AB9D-3DD5D50D56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85FDD8-76A7-EF4A-8134-B9E5A392D9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CC827-0B06-8849-A943-E019ED038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304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33571-1CA0-1546-95AA-BF40E64372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</a:rPr>
              <a:t>Learning Intention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– To find pairs of numbers that give an answer to an equation.</a:t>
            </a:r>
          </a:p>
        </p:txBody>
      </p:sp>
    </p:spTree>
    <p:extLst>
      <p:ext uri="{BB962C8B-B14F-4D97-AF65-F5344CB8AC3E}">
        <p14:creationId xmlns:p14="http://schemas.microsoft.com/office/powerpoint/2010/main" val="1605182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3E6C6-86AA-D64F-A478-57C827CC1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 Algebra, it uses letters or symbols to represent missing values.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2B3160-C1A4-9645-9549-F1F73951DE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Use inverse operations to find these missing values:</a:t>
            </a:r>
          </a:p>
          <a:p>
            <a:pPr marL="0" indent="0">
              <a:buNone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35 + y = 62</a:t>
            </a:r>
          </a:p>
          <a:p>
            <a:pPr marL="0" indent="0">
              <a:buNone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6a = 84</a:t>
            </a:r>
          </a:p>
        </p:txBody>
      </p:sp>
    </p:spTree>
    <p:extLst>
      <p:ext uri="{BB962C8B-B14F-4D97-AF65-F5344CB8AC3E}">
        <p14:creationId xmlns:p14="http://schemas.microsoft.com/office/powerpoint/2010/main" val="3634393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2B3160-C1A4-9645-9549-F1F73951DE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6900" y="428625"/>
            <a:ext cx="10515600" cy="62044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Use inverse operations to find these missing values: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35 + y = 62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62 – 35 = 27.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y = 27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6a = 84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84 ➗ 6 = 14</a:t>
            </a:r>
          </a:p>
        </p:txBody>
      </p:sp>
    </p:spTree>
    <p:extLst>
      <p:ext uri="{BB962C8B-B14F-4D97-AF65-F5344CB8AC3E}">
        <p14:creationId xmlns:p14="http://schemas.microsoft.com/office/powerpoint/2010/main" val="1172709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A95671B-3CC6-4792-9114-B74FAEA224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216931-A7D1-F14B-95FA-5403550320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8184" y="174032"/>
            <a:ext cx="10175631" cy="1111843"/>
          </a:xfrm>
        </p:spPr>
        <p:txBody>
          <a:bodyPr anchor="ctr">
            <a:normAutofit/>
          </a:bodyPr>
          <a:lstStyle/>
          <a:p>
            <a:pPr algn="ctr"/>
            <a:r>
              <a:rPr lang="en-US" sz="3700" dirty="0">
                <a:latin typeface="Arial" panose="020B0604020202020204" pitchFamily="34" charset="0"/>
                <a:cs typeface="Arial" panose="020B0604020202020204" pitchFamily="34" charset="0"/>
              </a:rPr>
              <a:t>An equation is a mathematical expression that has an equals symbol.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967ED9-4DB0-8B4C-A389-14A6FB7E0F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8184" y="1459907"/>
            <a:ext cx="10175630" cy="767904"/>
          </a:xfrm>
        </p:spPr>
        <p:txBody>
          <a:bodyPr anchor="ctr">
            <a:normAutofit fontScale="92500"/>
          </a:bodyPr>
          <a:lstStyle/>
          <a:p>
            <a:pPr marL="0" indent="0" algn="ctr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 equation must always balance. The expression on one side of the equal sign must make the same value as the expression (or answer) on the other side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5" name="Picture 4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957FC45D-4E6B-1F41-A77F-BD252E1931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458" y="2775922"/>
            <a:ext cx="11664035" cy="2128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7658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33BC5E-CBE5-014D-95B6-18AF1C5BC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Equations can have more than one variable (missing number). When there is more than one variable in an equation, there are different pairs of numbers which will balance the equation.</a:t>
            </a:r>
          </a:p>
        </p:txBody>
      </p:sp>
      <p:pic>
        <p:nvPicPr>
          <p:cNvPr id="4" name="Picture 3" descr="Table&#10;&#10;Description automatically generated">
            <a:extLst>
              <a:ext uri="{FF2B5EF4-FFF2-40B4-BE49-F238E27FC236}">
                <a16:creationId xmlns:a16="http://schemas.microsoft.com/office/drawing/2014/main" id="{9DB35D79-BDD0-0E4E-892B-9584FF8EB00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3233"/>
          <a:stretch/>
        </p:blipFill>
        <p:spPr>
          <a:xfrm>
            <a:off x="838200" y="3018971"/>
            <a:ext cx="10682514" cy="1632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6303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845EE-5874-2F4C-A617-F3888C831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How many different two-digit numbers can be made using  the digit cards – 1,2,3,4 and 5?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D0C61D-D67C-2B44-ABA6-D2A04DD0E4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27085"/>
            <a:ext cx="10515600" cy="35498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e.g. 12, 13, 14, 15. </a:t>
            </a:r>
          </a:p>
        </p:txBody>
      </p:sp>
    </p:spTree>
    <p:extLst>
      <p:ext uri="{BB962C8B-B14F-4D97-AF65-F5344CB8AC3E}">
        <p14:creationId xmlns:p14="http://schemas.microsoft.com/office/powerpoint/2010/main" val="27023391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9427AF5F-9A0E-42B7-A252-FD64C9885F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F35E36E7-F973-49A2-B84D-F46D20244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152774" cy="430346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When finding all the different possibilities, is is easier if you:</a:t>
            </a: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Use a system for finding all of the possibilities.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Organise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your findings in an ordered list or table.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Have a way of deciding when all possibilities have been found.</a:t>
            </a:r>
          </a:p>
        </p:txBody>
      </p:sp>
      <p:pic>
        <p:nvPicPr>
          <p:cNvPr id="5" name="Content Placeholder 4" descr="Table, calendar&#10;&#10;Description automatically generated">
            <a:extLst>
              <a:ext uri="{FF2B5EF4-FFF2-40B4-BE49-F238E27FC236}">
                <a16:creationId xmlns:a16="http://schemas.microsoft.com/office/drawing/2014/main" id="{9F542476-11FA-0549-AF38-B7FAD1C61F2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36" r="1409" b="2"/>
          <a:stretch/>
        </p:blipFill>
        <p:spPr>
          <a:xfrm>
            <a:off x="5183500" y="1904282"/>
            <a:ext cx="6170299" cy="4224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76551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09FCF-DA2C-5941-8D18-4BB6B621D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Now have a go at the worksheet using the strategies you have practiced.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52A4DD-E179-0E4D-87F4-932F4EB3EE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5067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243</Words>
  <Application>Microsoft Macintosh PowerPoint</Application>
  <PresentationFormat>Widescreen</PresentationFormat>
  <Paragraphs>32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Learning Intention – To find pairs of numbers that give an answer to an equation.</vt:lpstr>
      <vt:lpstr>In Algebra, it uses letters or symbols to represent missing values. </vt:lpstr>
      <vt:lpstr>PowerPoint Presentation</vt:lpstr>
      <vt:lpstr>An equation is a mathematical expression that has an equals symbol.</vt:lpstr>
      <vt:lpstr>Equations can have more than one variable (missing number). When there is more than one variable in an equation, there are different pairs of numbers which will balance the equation.</vt:lpstr>
      <vt:lpstr>How many different two-digit numbers can be made using  the digit cards – 1,2,3,4 and 5?</vt:lpstr>
      <vt:lpstr>PowerPoint Presentation</vt:lpstr>
      <vt:lpstr>Now have a go at the worksheet using the strategies you have practiced.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Intention – To express missing number problems using algebra. </dc:title>
  <dc:creator>Kilmartin, Rachel</dc:creator>
  <cp:lastModifiedBy>Kilmartin, Rachel</cp:lastModifiedBy>
  <cp:revision>7</cp:revision>
  <dcterms:created xsi:type="dcterms:W3CDTF">2021-01-30T15:34:01Z</dcterms:created>
  <dcterms:modified xsi:type="dcterms:W3CDTF">2021-01-30T16:12:07Z</dcterms:modified>
</cp:coreProperties>
</file>