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9" r:id="rId2"/>
    <p:sldId id="280" r:id="rId3"/>
    <p:sldId id="281" r:id="rId4"/>
    <p:sldId id="28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2CF"/>
    <a:srgbClr val="1BFFF2"/>
    <a:srgbClr val="CC3399"/>
    <a:srgbClr val="FFEC7C"/>
    <a:srgbClr val="E793FF"/>
    <a:srgbClr val="CDF1FF"/>
    <a:srgbClr val="E9FF82"/>
    <a:srgbClr val="B5FFCD"/>
    <a:srgbClr val="875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7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86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46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9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4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0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0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8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09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13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10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317B1-B36E-D74E-ACE6-A69C610BBE50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666C2-1947-B648-94E6-1A58D3434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0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9038"/>
            <a:ext cx="8229600" cy="1143000"/>
          </a:xfrm>
        </p:spPr>
        <p:txBody>
          <a:bodyPr>
            <a:noAutofit/>
          </a:bodyPr>
          <a:lstStyle/>
          <a:p>
            <a:r>
              <a:rPr lang="en-GB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Find and interpret the mean as an average</a:t>
            </a:r>
            <a:endParaRPr lang="en-GB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24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36702"/>
            <a:ext cx="9144000" cy="60997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The mean is the average.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find the mean, add up all of the values to find a total.</a:t>
            </a:r>
          </a:p>
          <a:p>
            <a:pPr marL="0" indent="0" algn="ctr">
              <a:buNone/>
            </a:pPr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Divide the total by the number of values you have added together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+ 2 + 5 + 6 + 7 + 8 = 30</a:t>
            </a:r>
          </a:p>
          <a:p>
            <a:pPr marL="0" indent="0" algn="ctr">
              <a:buNone/>
            </a:pP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÷ 6 = 5</a:t>
            </a:r>
          </a:p>
          <a:p>
            <a:pPr marL="0" indent="0" algn="ctr">
              <a:buNone/>
            </a:pP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The mean is 5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516566" y="4460488"/>
            <a:ext cx="591014" cy="5464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416098" y="4460488"/>
            <a:ext cx="591014" cy="5464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947424" y="4473498"/>
            <a:ext cx="591014" cy="5464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248723" y="4490225"/>
            <a:ext cx="591014" cy="5464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092498" y="4460488"/>
            <a:ext cx="591014" cy="5464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828371" y="4460488"/>
            <a:ext cx="591014" cy="5464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/>
          <p:cNvCxnSpPr>
            <a:stCxn id="11" idx="4"/>
          </p:cNvCxnSpPr>
          <p:nvPr/>
        </p:nvCxnSpPr>
        <p:spPr>
          <a:xfrm flipH="1">
            <a:off x="4861932" y="5006898"/>
            <a:ext cx="1261946" cy="4014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761571" y="5006897"/>
            <a:ext cx="340112" cy="4014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470710" y="5006896"/>
            <a:ext cx="123592" cy="301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789091" y="4936274"/>
            <a:ext cx="743415" cy="3717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864005" y="4958576"/>
            <a:ext cx="1524000" cy="3494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994210" y="4956716"/>
            <a:ext cx="2538296" cy="45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516566" y="0"/>
            <a:ext cx="6155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The Mean</a:t>
            </a:r>
            <a:endParaRPr lang="en-GB" sz="4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5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815"/>
            <a:ext cx="9144000" cy="56907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mean is the average</a:t>
            </a:r>
            <a:endParaRPr lang="en-US" i="1" dirty="0" smtClean="0">
              <a:solidFill>
                <a:srgbClr val="CC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find the mean, add up all of the values to find a total.</a:t>
            </a:r>
          </a:p>
          <a:p>
            <a:pPr marL="0" indent="0" algn="ctr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Divide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total by the number of values you have added together </a:t>
            </a:r>
          </a:p>
          <a:p>
            <a:pPr marL="0" indent="0" algn="ctr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Work out the mean of these numbers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11, 12, 10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2800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 + 11 + 12 = 33</a:t>
            </a: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33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÷ 3 = 11</a:t>
            </a:r>
          </a:p>
          <a:p>
            <a:pPr marL="0" indent="0" algn="ctr">
              <a:buNone/>
            </a:pP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 mean is 11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(Count them to check you have the same amount of numbers)</a:t>
            </a:r>
          </a:p>
          <a:p>
            <a:pPr marL="0" indent="0" algn="ctr">
              <a:buNone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140" y="3241963"/>
            <a:ext cx="8965881" cy="312595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2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6907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mean is the average</a:t>
            </a:r>
            <a:endParaRPr lang="en-US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 the mean, add up all of the values to find a total.</a:t>
            </a:r>
          </a:p>
          <a:p>
            <a:pPr marL="0" indent="0" algn="ctr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Divide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total by the number of values you have added together </a:t>
            </a:r>
          </a:p>
          <a:p>
            <a:pPr marL="0" indent="0" algn="ctr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Work out the mean of these numbers</a:t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10, 20, 15, 5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 + 10 + 15 + 20 = 50</a:t>
            </a: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÷ 4 = 12.5</a:t>
            </a:r>
          </a:p>
          <a:p>
            <a:pPr marL="0" indent="0" algn="ctr">
              <a:buNone/>
            </a:pP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 mean is 12.5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(Count them to check you have the same amount of numbers)</a:t>
            </a:r>
          </a:p>
          <a:p>
            <a:pPr marL="0" indent="0" algn="ctr">
              <a:buNone/>
            </a:pPr>
            <a:endParaRPr lang="en-US" sz="2800" dirty="0" smtClean="0">
              <a:latin typeface="Comic Sans MS"/>
              <a:cs typeface="Comic Sans M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483766"/>
            <a:ext cx="8965881" cy="278026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0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220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Find and interpret the mean as an average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 Data</dc:title>
  <dc:creator>Jodie Clayton</dc:creator>
  <cp:lastModifiedBy>Kilmartin, Rachel</cp:lastModifiedBy>
  <cp:revision>20</cp:revision>
  <dcterms:created xsi:type="dcterms:W3CDTF">2015-04-19T15:18:53Z</dcterms:created>
  <dcterms:modified xsi:type="dcterms:W3CDTF">2021-01-26T12:05:12Z</dcterms:modified>
</cp:coreProperties>
</file>