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71" r:id="rId3"/>
    <p:sldId id="279" r:id="rId4"/>
    <p:sldId id="280" r:id="rId5"/>
    <p:sldId id="272" r:id="rId6"/>
    <p:sldId id="274" r:id="rId7"/>
    <p:sldId id="281" r:id="rId8"/>
    <p:sldId id="282" r:id="rId9"/>
    <p:sldId id="284" r:id="rId10"/>
    <p:sldId id="283" r:id="rId11"/>
    <p:sldId id="285" r:id="rId12"/>
    <p:sldId id="277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>
      <p:cViewPr varScale="1">
        <p:scale>
          <a:sx n="88" d="100"/>
          <a:sy n="88" d="100"/>
        </p:scale>
        <p:origin x="8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media6.m4a"/><Relationship Id="rId7" Type="http://schemas.microsoft.com/office/2007/relationships/hdphoto" Target="../media/hdphoto1.wdp"/><Relationship Id="rId12" Type="http://schemas.openxmlformats.org/officeDocument/2006/relationships/image" Target="../media/image1.png"/><Relationship Id="rId2" Type="http://schemas.microsoft.com/office/2007/relationships/media" Target="../media/media6.m4a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slideLayout" Target="../slideLayouts/slideLayout1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media7.m4a"/><Relationship Id="rId7" Type="http://schemas.microsoft.com/office/2007/relationships/hdphoto" Target="../media/hdphoto5.wdp"/><Relationship Id="rId2" Type="http://schemas.microsoft.com/office/2007/relationships/media" Target="../media/media7.m4a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90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Finding fractions of amounts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This fraction is one half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853455-A1C7-904F-B0BC-5CFBC6A120CC}"/>
              </a:ext>
            </a:extLst>
          </p:cNvPr>
          <p:cNvSpPr/>
          <p:nvPr/>
        </p:nvSpPr>
        <p:spPr>
          <a:xfrm>
            <a:off x="6919686" y="3628571"/>
            <a:ext cx="1117600" cy="1335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743529-2D74-3846-B34C-80A41833B8ED}"/>
              </a:ext>
            </a:extLst>
          </p:cNvPr>
          <p:cNvSpPr/>
          <p:nvPr/>
        </p:nvSpPr>
        <p:spPr>
          <a:xfrm>
            <a:off x="8160657" y="3628571"/>
            <a:ext cx="1117600" cy="1335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539DEC-7D46-4241-81C8-A08F0483C644}"/>
              </a:ext>
            </a:extLst>
          </p:cNvPr>
          <p:cNvSpPr/>
          <p:nvPr/>
        </p:nvSpPr>
        <p:spPr>
          <a:xfrm>
            <a:off x="7118486" y="393622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FC2096-9FE5-B54D-9068-DF7D066B9C68}"/>
              </a:ext>
            </a:extLst>
          </p:cNvPr>
          <p:cNvSpPr/>
          <p:nvPr/>
        </p:nvSpPr>
        <p:spPr>
          <a:xfrm>
            <a:off x="7478486" y="430652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E3A9A7-1BF1-584C-B01A-43D27C8B5AF3}"/>
              </a:ext>
            </a:extLst>
          </p:cNvPr>
          <p:cNvSpPr/>
          <p:nvPr/>
        </p:nvSpPr>
        <p:spPr>
          <a:xfrm>
            <a:off x="8360228" y="393622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F270F4-D60F-2447-A6E6-91BC644CFD88}"/>
              </a:ext>
            </a:extLst>
          </p:cNvPr>
          <p:cNvSpPr/>
          <p:nvPr/>
        </p:nvSpPr>
        <p:spPr>
          <a:xfrm>
            <a:off x="8719457" y="431682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375D21-19B0-3B49-8C5D-02C1AA275FF9}"/>
                  </a:ext>
                </a:extLst>
              </p:cNvPr>
              <p:cNvSpPr txBox="1"/>
              <p:nvPr/>
            </p:nvSpPr>
            <p:spPr>
              <a:xfrm>
                <a:off x="0" y="0"/>
                <a:ext cx="9906000" cy="4745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375D21-19B0-3B49-8C5D-02C1AA275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906000" cy="4745530"/>
              </a:xfrm>
              <a:prstGeom prst="rect">
                <a:avLst/>
              </a:prstGeom>
              <a:blipFill>
                <a:blip r:embed="rId4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55C625-1282-8542-89C4-4BB6C184E686}"/>
              </a:ext>
            </a:extLst>
          </p:cNvPr>
          <p:cNvCxnSpPr/>
          <p:nvPr/>
        </p:nvCxnSpPr>
        <p:spPr>
          <a:xfrm flipV="1">
            <a:off x="740229" y="2699657"/>
            <a:ext cx="1219200" cy="4064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12F1A5-F420-2D45-BE8F-CC09DC217136}"/>
              </a:ext>
            </a:extLst>
          </p:cNvPr>
          <p:cNvCxnSpPr>
            <a:cxnSpLocks/>
          </p:cNvCxnSpPr>
          <p:nvPr/>
        </p:nvCxnSpPr>
        <p:spPr>
          <a:xfrm>
            <a:off x="740229" y="3780828"/>
            <a:ext cx="1219200" cy="3354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F5707C5-F98C-F147-8468-06BE05E9D74D}"/>
              </a:ext>
            </a:extLst>
          </p:cNvPr>
          <p:cNvSpPr txBox="1"/>
          <p:nvPr/>
        </p:nvSpPr>
        <p:spPr>
          <a:xfrm>
            <a:off x="1966686" y="2458281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Numerator - how many parts or groups we are counting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B31B49-5522-1F45-88E5-3E8CD599A4DB}"/>
              </a:ext>
            </a:extLst>
          </p:cNvPr>
          <p:cNvSpPr txBox="1"/>
          <p:nvPr/>
        </p:nvSpPr>
        <p:spPr>
          <a:xfrm>
            <a:off x="1987027" y="3817954"/>
            <a:ext cx="2207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Denominator - how many parts or groups there are altogether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4C4F41-D731-0446-B919-4692262BD57A}"/>
              </a:ext>
            </a:extLst>
          </p:cNvPr>
          <p:cNvSpPr txBox="1"/>
          <p:nvPr/>
        </p:nvSpPr>
        <p:spPr>
          <a:xfrm>
            <a:off x="6756784" y="5053187"/>
            <a:ext cx="296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 one half of 4 = 2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65F0A5-0617-FA47-8B9C-F915CD6E1825}"/>
                  </a:ext>
                </a:extLst>
              </p:cNvPr>
              <p:cNvSpPr txBox="1"/>
              <p:nvPr/>
            </p:nvSpPr>
            <p:spPr>
              <a:xfrm>
                <a:off x="7450229" y="5604154"/>
                <a:ext cx="240574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of 4 = 2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65F0A5-0617-FA47-8B9C-F915CD6E1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29" y="5604154"/>
                <a:ext cx="2405743" cy="613886"/>
              </a:xfrm>
              <a:prstGeom prst="rect">
                <a:avLst/>
              </a:prstGeom>
              <a:blipFill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19A633-5C9F-7F4A-9046-A0D89E701B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3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24"/>
    </mc:Choice>
    <mc:Fallback>
      <p:transition spd="slow" advTm="58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906000" cy="3756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Finding fractions of amounts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a third of an amount (a number)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12 =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906000" cy="3756862"/>
              </a:xfrm>
              <a:prstGeom prst="rect">
                <a:avLst/>
              </a:prstGeom>
              <a:blipFill>
                <a:blip r:embed="rId5"/>
                <a:stretch>
                  <a:fillRect l="-2436" t="-3378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6D633A32-FE7A-B24E-A6A6-EBFD78C29CC2}"/>
              </a:ext>
            </a:extLst>
          </p:cNvPr>
          <p:cNvSpPr/>
          <p:nvPr/>
        </p:nvSpPr>
        <p:spPr>
          <a:xfrm>
            <a:off x="0" y="3973215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569AE0-695F-6B4D-A574-E0BA26BCBACA}"/>
              </a:ext>
            </a:extLst>
          </p:cNvPr>
          <p:cNvSpPr/>
          <p:nvPr/>
        </p:nvSpPr>
        <p:spPr>
          <a:xfrm>
            <a:off x="2312584" y="3973214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2FBB30-374C-7E46-8E6A-2758DC19FED9}"/>
              </a:ext>
            </a:extLst>
          </p:cNvPr>
          <p:cNvSpPr/>
          <p:nvPr/>
        </p:nvSpPr>
        <p:spPr>
          <a:xfrm>
            <a:off x="4624112" y="3973214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4D5520-8441-F241-9286-438F02589D00}"/>
              </a:ext>
            </a:extLst>
          </p:cNvPr>
          <p:cNvSpPr/>
          <p:nvPr/>
        </p:nvSpPr>
        <p:spPr>
          <a:xfrm>
            <a:off x="1131446" y="4669970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7CE2CF-27B3-354E-AE12-DBA25CB14440}"/>
              </a:ext>
            </a:extLst>
          </p:cNvPr>
          <p:cNvSpPr/>
          <p:nvPr/>
        </p:nvSpPr>
        <p:spPr>
          <a:xfrm>
            <a:off x="407058" y="4489970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3358D7-A89D-1F4A-A12A-8CBCFDB87B8E}"/>
              </a:ext>
            </a:extLst>
          </p:cNvPr>
          <p:cNvSpPr/>
          <p:nvPr/>
        </p:nvSpPr>
        <p:spPr>
          <a:xfrm>
            <a:off x="2987281" y="4483483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1A2009-359A-324C-9BE1-33219E23E2A8}"/>
              </a:ext>
            </a:extLst>
          </p:cNvPr>
          <p:cNvSpPr/>
          <p:nvPr/>
        </p:nvSpPr>
        <p:spPr>
          <a:xfrm>
            <a:off x="3577850" y="4733433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2A5889-2D9C-DC40-ABFE-C1378EEE84E0}"/>
              </a:ext>
            </a:extLst>
          </p:cNvPr>
          <p:cNvSpPr/>
          <p:nvPr/>
        </p:nvSpPr>
        <p:spPr>
          <a:xfrm>
            <a:off x="5214105" y="4303483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AE1B15-5001-5847-BBFE-B0C5D45D6EA5}"/>
              </a:ext>
            </a:extLst>
          </p:cNvPr>
          <p:cNvSpPr/>
          <p:nvPr/>
        </p:nvSpPr>
        <p:spPr>
          <a:xfrm>
            <a:off x="5736870" y="4776976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28CE69-D830-CA47-BE80-886F209FD836}"/>
              </a:ext>
            </a:extLst>
          </p:cNvPr>
          <p:cNvSpPr/>
          <p:nvPr/>
        </p:nvSpPr>
        <p:spPr>
          <a:xfrm>
            <a:off x="747917" y="518672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5F28D4-2911-A74B-BF31-68E777E34866}"/>
              </a:ext>
            </a:extLst>
          </p:cNvPr>
          <p:cNvSpPr/>
          <p:nvPr/>
        </p:nvSpPr>
        <p:spPr>
          <a:xfrm>
            <a:off x="1301876" y="536672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C69FFC-7110-BD4C-94DB-9A485C057F07}"/>
              </a:ext>
            </a:extLst>
          </p:cNvPr>
          <p:cNvSpPr/>
          <p:nvPr/>
        </p:nvSpPr>
        <p:spPr>
          <a:xfrm>
            <a:off x="2807281" y="5163573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FE77A2-7D9D-224A-86E1-042B19FBAD13}"/>
              </a:ext>
            </a:extLst>
          </p:cNvPr>
          <p:cNvSpPr/>
          <p:nvPr/>
        </p:nvSpPr>
        <p:spPr>
          <a:xfrm>
            <a:off x="3577850" y="5343573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51B1B22-FE60-BB48-8C65-B8C70965C755}"/>
              </a:ext>
            </a:extLst>
          </p:cNvPr>
          <p:cNvSpPr/>
          <p:nvPr/>
        </p:nvSpPr>
        <p:spPr>
          <a:xfrm>
            <a:off x="5056097" y="512859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DBD506-772B-6541-B651-A8EAB4EFE4F9}"/>
              </a:ext>
            </a:extLst>
          </p:cNvPr>
          <p:cNvSpPr/>
          <p:nvPr/>
        </p:nvSpPr>
        <p:spPr>
          <a:xfrm>
            <a:off x="5793685" y="558073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950694C-924B-664A-8139-6A2C7458FA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274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28"/>
    </mc:Choice>
    <mc:Fallback>
      <p:transition spd="slow" advTm="33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8" grpId="0" animBg="1"/>
      <p:bldP spid="25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906000" cy="3756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Finding fractions of amounts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a third of an amount (a number)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12 = 4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906000" cy="3756862"/>
              </a:xfrm>
              <a:prstGeom prst="rect">
                <a:avLst/>
              </a:prstGeom>
              <a:blipFill>
                <a:blip r:embed="rId5"/>
                <a:stretch>
                  <a:fillRect l="-2436" t="-3378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6D633A32-FE7A-B24E-A6A6-EBFD78C29CC2}"/>
              </a:ext>
            </a:extLst>
          </p:cNvPr>
          <p:cNvSpPr/>
          <p:nvPr/>
        </p:nvSpPr>
        <p:spPr>
          <a:xfrm>
            <a:off x="0" y="3973215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569AE0-695F-6B4D-A574-E0BA26BCBACA}"/>
              </a:ext>
            </a:extLst>
          </p:cNvPr>
          <p:cNvSpPr/>
          <p:nvPr/>
        </p:nvSpPr>
        <p:spPr>
          <a:xfrm>
            <a:off x="2312584" y="3973214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2FBB30-374C-7E46-8E6A-2758DC19FED9}"/>
              </a:ext>
            </a:extLst>
          </p:cNvPr>
          <p:cNvSpPr/>
          <p:nvPr/>
        </p:nvSpPr>
        <p:spPr>
          <a:xfrm>
            <a:off x="4624112" y="3973214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4D5520-8441-F241-9286-438F02589D00}"/>
              </a:ext>
            </a:extLst>
          </p:cNvPr>
          <p:cNvSpPr/>
          <p:nvPr/>
        </p:nvSpPr>
        <p:spPr>
          <a:xfrm>
            <a:off x="1131446" y="4669970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7CE2CF-27B3-354E-AE12-DBA25CB14440}"/>
              </a:ext>
            </a:extLst>
          </p:cNvPr>
          <p:cNvSpPr/>
          <p:nvPr/>
        </p:nvSpPr>
        <p:spPr>
          <a:xfrm>
            <a:off x="407058" y="4489970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3358D7-A89D-1F4A-A12A-8CBCFDB87B8E}"/>
              </a:ext>
            </a:extLst>
          </p:cNvPr>
          <p:cNvSpPr/>
          <p:nvPr/>
        </p:nvSpPr>
        <p:spPr>
          <a:xfrm>
            <a:off x="2987281" y="4483483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1A2009-359A-324C-9BE1-33219E23E2A8}"/>
              </a:ext>
            </a:extLst>
          </p:cNvPr>
          <p:cNvSpPr/>
          <p:nvPr/>
        </p:nvSpPr>
        <p:spPr>
          <a:xfrm>
            <a:off x="3577850" y="4733433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2A5889-2D9C-DC40-ABFE-C1378EEE84E0}"/>
              </a:ext>
            </a:extLst>
          </p:cNvPr>
          <p:cNvSpPr/>
          <p:nvPr/>
        </p:nvSpPr>
        <p:spPr>
          <a:xfrm>
            <a:off x="5214105" y="4303483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AE1B15-5001-5847-BBFE-B0C5D45D6EA5}"/>
              </a:ext>
            </a:extLst>
          </p:cNvPr>
          <p:cNvSpPr/>
          <p:nvPr/>
        </p:nvSpPr>
        <p:spPr>
          <a:xfrm>
            <a:off x="5736870" y="4776976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28CE69-D830-CA47-BE80-886F209FD836}"/>
              </a:ext>
            </a:extLst>
          </p:cNvPr>
          <p:cNvSpPr/>
          <p:nvPr/>
        </p:nvSpPr>
        <p:spPr>
          <a:xfrm>
            <a:off x="747917" y="518672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5F28D4-2911-A74B-BF31-68E777E34866}"/>
              </a:ext>
            </a:extLst>
          </p:cNvPr>
          <p:cNvSpPr/>
          <p:nvPr/>
        </p:nvSpPr>
        <p:spPr>
          <a:xfrm>
            <a:off x="1301876" y="536672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C69FFC-7110-BD4C-94DB-9A485C057F07}"/>
              </a:ext>
            </a:extLst>
          </p:cNvPr>
          <p:cNvSpPr/>
          <p:nvPr/>
        </p:nvSpPr>
        <p:spPr>
          <a:xfrm>
            <a:off x="2807281" y="5163573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FE77A2-7D9D-224A-86E1-042B19FBAD13}"/>
              </a:ext>
            </a:extLst>
          </p:cNvPr>
          <p:cNvSpPr/>
          <p:nvPr/>
        </p:nvSpPr>
        <p:spPr>
          <a:xfrm>
            <a:off x="3577850" y="5343573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51B1B22-FE60-BB48-8C65-B8C70965C755}"/>
              </a:ext>
            </a:extLst>
          </p:cNvPr>
          <p:cNvSpPr/>
          <p:nvPr/>
        </p:nvSpPr>
        <p:spPr>
          <a:xfrm>
            <a:off x="5056097" y="512859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DBD506-772B-6541-B651-A8EAB4EFE4F9}"/>
              </a:ext>
            </a:extLst>
          </p:cNvPr>
          <p:cNvSpPr/>
          <p:nvPr/>
        </p:nvSpPr>
        <p:spPr>
          <a:xfrm>
            <a:off x="5793685" y="558073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C7DD48C-79F9-744B-98C7-6D93369342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752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70"/>
    </mc:Choice>
    <mc:Fallback>
      <p:transition spd="slow" advTm="6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90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Try the questions on the worksheet.</a:t>
            </a:r>
          </a:p>
          <a:p>
            <a:pPr algn="ctr"/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Remember: you need </a:t>
            </a:r>
            <a:r>
              <a:rPr lang="en-US" sz="4400" u="sng">
                <a:latin typeface="Arial" panose="020B0604020202020204" pitchFamily="34" charset="0"/>
                <a:cs typeface="Arial" panose="020B0604020202020204" pitchFamily="34" charset="0"/>
              </a:rPr>
              <a:t>equal groups.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BD99118-EE02-5643-8B22-75B837D812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8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9"/>
    </mc:Choice>
    <mc:Fallback>
      <p:transition spd="slow" advTm="5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906000" cy="480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Finding fractions of amounts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fraction is one quarter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906000" cy="4803944"/>
              </a:xfrm>
              <a:prstGeom prst="rect">
                <a:avLst/>
              </a:prstGeom>
              <a:blipFill>
                <a:blip r:embed="rId4"/>
                <a:stretch>
                  <a:fillRect l="-2436" t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331BAF5D-CD16-5D4C-A947-B877AB54999A}"/>
              </a:ext>
            </a:extLst>
          </p:cNvPr>
          <p:cNvSpPr/>
          <p:nvPr/>
        </p:nvSpPr>
        <p:spPr>
          <a:xfrm>
            <a:off x="6919686" y="3628571"/>
            <a:ext cx="1117600" cy="1335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71DD59-090E-3D46-BD8A-3AEB01EA261B}"/>
              </a:ext>
            </a:extLst>
          </p:cNvPr>
          <p:cNvSpPr/>
          <p:nvPr/>
        </p:nvSpPr>
        <p:spPr>
          <a:xfrm>
            <a:off x="8160657" y="3628571"/>
            <a:ext cx="1117600" cy="1335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35D19F-ACC4-6E4D-B690-4742B7E3FE48}"/>
              </a:ext>
            </a:extLst>
          </p:cNvPr>
          <p:cNvSpPr/>
          <p:nvPr/>
        </p:nvSpPr>
        <p:spPr>
          <a:xfrm>
            <a:off x="7118486" y="393622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00E307-23C9-F24E-9BD3-2ED6BF3AE744}"/>
              </a:ext>
            </a:extLst>
          </p:cNvPr>
          <p:cNvSpPr/>
          <p:nvPr/>
        </p:nvSpPr>
        <p:spPr>
          <a:xfrm>
            <a:off x="5875315" y="393622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A6C829-0EAF-624A-A8F0-7E52057F5199}"/>
              </a:ext>
            </a:extLst>
          </p:cNvPr>
          <p:cNvSpPr/>
          <p:nvPr/>
        </p:nvSpPr>
        <p:spPr>
          <a:xfrm>
            <a:off x="8360228" y="393622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C831A2-668B-A545-8A98-3F39617DAE1A}"/>
              </a:ext>
            </a:extLst>
          </p:cNvPr>
          <p:cNvSpPr/>
          <p:nvPr/>
        </p:nvSpPr>
        <p:spPr>
          <a:xfrm>
            <a:off x="4634344" y="393842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B147D7-480C-D046-B1F4-F7B3317AF3C7}"/>
              </a:ext>
            </a:extLst>
          </p:cNvPr>
          <p:cNvSpPr/>
          <p:nvPr/>
        </p:nvSpPr>
        <p:spPr>
          <a:xfrm>
            <a:off x="5678715" y="3649165"/>
            <a:ext cx="1117600" cy="1335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F46C94-19B5-0547-BA44-0AFA25D90957}"/>
              </a:ext>
            </a:extLst>
          </p:cNvPr>
          <p:cNvSpPr/>
          <p:nvPr/>
        </p:nvSpPr>
        <p:spPr>
          <a:xfrm>
            <a:off x="4435544" y="3655244"/>
            <a:ext cx="1117600" cy="1335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AC144CE-0A53-5F41-BCEB-D48FA2846718}"/>
              </a:ext>
            </a:extLst>
          </p:cNvPr>
          <p:cNvCxnSpPr/>
          <p:nvPr/>
        </p:nvCxnSpPr>
        <p:spPr>
          <a:xfrm flipV="1">
            <a:off x="740229" y="2699657"/>
            <a:ext cx="1219200" cy="4064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E6E8435-2741-FA49-A6D8-139E29883E7B}"/>
              </a:ext>
            </a:extLst>
          </p:cNvPr>
          <p:cNvCxnSpPr>
            <a:cxnSpLocks/>
          </p:cNvCxnSpPr>
          <p:nvPr/>
        </p:nvCxnSpPr>
        <p:spPr>
          <a:xfrm>
            <a:off x="740229" y="3780828"/>
            <a:ext cx="1219200" cy="3354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D684FA9-77CF-EF44-A672-7642998A5473}"/>
              </a:ext>
            </a:extLst>
          </p:cNvPr>
          <p:cNvSpPr txBox="1"/>
          <p:nvPr/>
        </p:nvSpPr>
        <p:spPr>
          <a:xfrm>
            <a:off x="1966686" y="2458281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Numerator - how many parts or groups we are counting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868D83-8B79-4E43-A3DC-B986CDEBB057}"/>
              </a:ext>
            </a:extLst>
          </p:cNvPr>
          <p:cNvSpPr txBox="1"/>
          <p:nvPr/>
        </p:nvSpPr>
        <p:spPr>
          <a:xfrm>
            <a:off x="1987027" y="3817954"/>
            <a:ext cx="2207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Denominator - how many parts or groups there are altogether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FE3BFC-D41C-DA47-B048-32A619CBD5E0}"/>
              </a:ext>
            </a:extLst>
          </p:cNvPr>
          <p:cNvSpPr txBox="1"/>
          <p:nvPr/>
        </p:nvSpPr>
        <p:spPr>
          <a:xfrm>
            <a:off x="6181656" y="5053187"/>
            <a:ext cx="354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 one quarter of 4 = 1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F477C0-E58D-FF4E-8195-6B4E936922EB}"/>
                  </a:ext>
                </a:extLst>
              </p:cNvPr>
              <p:cNvSpPr txBox="1"/>
              <p:nvPr/>
            </p:nvSpPr>
            <p:spPr>
              <a:xfrm>
                <a:off x="7450229" y="5604154"/>
                <a:ext cx="240574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GB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of 4 = 1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F477C0-E58D-FF4E-8195-6B4E93692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29" y="5604154"/>
                <a:ext cx="2405743" cy="613886"/>
              </a:xfrm>
              <a:prstGeom prst="rect">
                <a:avLst/>
              </a:prstGeom>
              <a:blipFill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7092A6-0173-154D-9D8A-254ECF1221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1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236"/>
    </mc:Choice>
    <mc:Fallback>
      <p:transition spd="slow" advTm="40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906000" cy="6781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Finding fractions of amounts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fraction is one third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How many groups or parts will there be?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906000" cy="6781280"/>
              </a:xfrm>
              <a:prstGeom prst="rect">
                <a:avLst/>
              </a:prstGeom>
              <a:blipFill>
                <a:blip r:embed="rId4"/>
                <a:stretch>
                  <a:fillRect l="-2436" t="-1873" b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B083D18-9030-0741-972F-15640B46D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2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74"/>
    </mc:Choice>
    <mc:Fallback>
      <p:transition spd="slow" advTm="14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906000" cy="6386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Finding fractions of amounts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fraction is one third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groups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3 = 1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906000" cy="6386557"/>
              </a:xfrm>
              <a:prstGeom prst="rect">
                <a:avLst/>
              </a:prstGeom>
              <a:blipFill>
                <a:blip r:embed="rId4"/>
                <a:stretch>
                  <a:fillRect l="-2436" t="-1988" r="-2436" b="-9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FA959A3D-40B9-F84A-A37A-2708CBA9903C}"/>
              </a:ext>
            </a:extLst>
          </p:cNvPr>
          <p:cNvSpPr/>
          <p:nvPr/>
        </p:nvSpPr>
        <p:spPr>
          <a:xfrm>
            <a:off x="8788400" y="3555999"/>
            <a:ext cx="1117600" cy="1335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4DBD82-0772-4941-9482-94DB97E3CCA5}"/>
              </a:ext>
            </a:extLst>
          </p:cNvPr>
          <p:cNvSpPr/>
          <p:nvPr/>
        </p:nvSpPr>
        <p:spPr>
          <a:xfrm>
            <a:off x="8987200" y="3863656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3E3E73-D8B8-ED48-9803-67E5FEAEC37A}"/>
              </a:ext>
            </a:extLst>
          </p:cNvPr>
          <p:cNvSpPr/>
          <p:nvPr/>
        </p:nvSpPr>
        <p:spPr>
          <a:xfrm>
            <a:off x="7744029" y="3863656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117C7A-7FBB-BD4A-A808-161BAE80B38D}"/>
              </a:ext>
            </a:extLst>
          </p:cNvPr>
          <p:cNvSpPr/>
          <p:nvPr/>
        </p:nvSpPr>
        <p:spPr>
          <a:xfrm>
            <a:off x="6503058" y="3865856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648628-301E-0D4A-804A-ABE1860FD4C8}"/>
              </a:ext>
            </a:extLst>
          </p:cNvPr>
          <p:cNvSpPr/>
          <p:nvPr/>
        </p:nvSpPr>
        <p:spPr>
          <a:xfrm>
            <a:off x="7547429" y="3576593"/>
            <a:ext cx="1117600" cy="1335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9FEC41-1624-E341-A008-068369F0BCDD}"/>
              </a:ext>
            </a:extLst>
          </p:cNvPr>
          <p:cNvSpPr/>
          <p:nvPr/>
        </p:nvSpPr>
        <p:spPr>
          <a:xfrm>
            <a:off x="6304258" y="3582672"/>
            <a:ext cx="1117600" cy="1335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FA90F1-F2D1-0C45-8BA8-71E219EC67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4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68"/>
    </mc:Choice>
    <mc:Fallback>
      <p:transition spd="slow" advTm="36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906000" cy="4433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Finding fractions of amounts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a third of an amount (a number)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6 =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906000" cy="4433971"/>
              </a:xfrm>
              <a:prstGeom prst="rect">
                <a:avLst/>
              </a:prstGeom>
              <a:blipFill>
                <a:blip r:embed="rId4"/>
                <a:stretch>
                  <a:fillRect l="-2436" t="-2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40205F-C23F-914B-B3DA-8B4FE4EAEF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8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21"/>
    </mc:Choice>
    <mc:Fallback>
      <p:transition spd="slow" advTm="15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906000" cy="3756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Finding fractions of amounts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a third of an amount (a number)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6 =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906000" cy="3756862"/>
              </a:xfrm>
              <a:prstGeom prst="rect">
                <a:avLst/>
              </a:prstGeom>
              <a:blipFill>
                <a:blip r:embed="rId5"/>
                <a:stretch>
                  <a:fillRect l="-2436" t="-3378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6D633A32-FE7A-B24E-A6A6-EBFD78C29CC2}"/>
              </a:ext>
            </a:extLst>
          </p:cNvPr>
          <p:cNvSpPr/>
          <p:nvPr/>
        </p:nvSpPr>
        <p:spPr>
          <a:xfrm>
            <a:off x="0" y="3973215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BA39C0-1273-614B-A376-A3369E7472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100000" l="0" r="919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7580" y="2239711"/>
            <a:ext cx="1346690" cy="13466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192A23-03CD-2146-9F2E-F4C34121A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100000" l="0" r="919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6226" y="2239711"/>
            <a:ext cx="1346690" cy="13466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B756E0-357C-C04F-AE61-608CA710D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100000" l="0" r="919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1903" y="2239711"/>
            <a:ext cx="1346690" cy="13466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A84125-1F0C-1548-9A88-CF626B9C8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100000" l="0" r="919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7580" y="3586401"/>
            <a:ext cx="1346690" cy="13466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56DC6A-B404-3540-932B-56F0C400C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100000" l="0" r="919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6226" y="3586401"/>
            <a:ext cx="1346690" cy="13466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862BB-528C-EA41-8640-02B71A28D3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0" b="100000" l="0" r="919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1903" y="3586401"/>
            <a:ext cx="1346690" cy="134669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A4569AE0-695F-6B4D-A574-E0BA26BCBACA}"/>
              </a:ext>
            </a:extLst>
          </p:cNvPr>
          <p:cNvSpPr/>
          <p:nvPr/>
        </p:nvSpPr>
        <p:spPr>
          <a:xfrm>
            <a:off x="2312584" y="3973214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2FBB30-374C-7E46-8E6A-2758DC19FED9}"/>
              </a:ext>
            </a:extLst>
          </p:cNvPr>
          <p:cNvSpPr/>
          <p:nvPr/>
        </p:nvSpPr>
        <p:spPr>
          <a:xfrm>
            <a:off x="4624112" y="3973214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1C3FE6AB-247D-AC43-9148-E0CF870377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836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405"/>
    </mc:Choice>
    <mc:Fallback>
      <p:transition spd="slow" advTm="56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1.48148E-6 L -0.58943 0.254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71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1.48148E-6 L -0.51955 0.345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78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1.48148E-6 L -0.34423 0.253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2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65529 0.1752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72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6 -0.00671 L -0.40529 0.09815 " pathEditMode="relative" ptsTypes="AA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8 0.00649 L -0.29551 0.1842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5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906000" cy="3756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Finding fractions of amounts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a third of an amount (a number)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6 = 2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906000" cy="3756862"/>
              </a:xfrm>
              <a:prstGeom prst="rect">
                <a:avLst/>
              </a:prstGeom>
              <a:blipFill>
                <a:blip r:embed="rId5"/>
                <a:stretch>
                  <a:fillRect l="-2436" t="-3378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6D633A32-FE7A-B24E-A6A6-EBFD78C29CC2}"/>
              </a:ext>
            </a:extLst>
          </p:cNvPr>
          <p:cNvSpPr/>
          <p:nvPr/>
        </p:nvSpPr>
        <p:spPr>
          <a:xfrm>
            <a:off x="0" y="3973215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BA39C0-1273-614B-A376-A3369E7472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100000" l="0" r="919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938" y="3973214"/>
            <a:ext cx="1346690" cy="13466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192A23-03CD-2146-9F2E-F4C34121A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100000" l="0" r="919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3772" y="4697577"/>
            <a:ext cx="1346690" cy="13466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B756E0-357C-C04F-AE61-608CA710D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100000" l="0" r="919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1885" y="4470118"/>
            <a:ext cx="1346690" cy="13466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A84125-1F0C-1548-9A88-CF626B9C8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100000" l="0" r="919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0674" y="4682648"/>
            <a:ext cx="1346690" cy="13466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56DC6A-B404-3540-932B-56F0C400C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100000" l="0" r="919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5911" y="4159226"/>
            <a:ext cx="1346690" cy="13466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862BB-528C-EA41-8640-02B71A28D3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100000" l="0" r="919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6907" y="4259746"/>
            <a:ext cx="1346690" cy="134669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A4569AE0-695F-6B4D-A574-E0BA26BCBACA}"/>
              </a:ext>
            </a:extLst>
          </p:cNvPr>
          <p:cNvSpPr/>
          <p:nvPr/>
        </p:nvSpPr>
        <p:spPr>
          <a:xfrm>
            <a:off x="2312584" y="3973214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2FBB30-374C-7E46-8E6A-2758DC19FED9}"/>
              </a:ext>
            </a:extLst>
          </p:cNvPr>
          <p:cNvSpPr/>
          <p:nvPr/>
        </p:nvSpPr>
        <p:spPr>
          <a:xfrm>
            <a:off x="4624112" y="3973214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5EEB448-21DD-4349-B7A5-1AC1FE579E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16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52"/>
    </mc:Choice>
    <mc:Fallback>
      <p:transition spd="slow" advTm="9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906000" cy="3756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Finding fractions of amounts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a third of an amount (a number)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6 = 2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906000" cy="3756862"/>
              </a:xfrm>
              <a:prstGeom prst="rect">
                <a:avLst/>
              </a:prstGeom>
              <a:blipFill>
                <a:blip r:embed="rId5"/>
                <a:stretch>
                  <a:fillRect l="-2436" t="-3378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6D633A32-FE7A-B24E-A6A6-EBFD78C29CC2}"/>
              </a:ext>
            </a:extLst>
          </p:cNvPr>
          <p:cNvSpPr/>
          <p:nvPr/>
        </p:nvSpPr>
        <p:spPr>
          <a:xfrm>
            <a:off x="0" y="3973215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569AE0-695F-6B4D-A574-E0BA26BCBACA}"/>
              </a:ext>
            </a:extLst>
          </p:cNvPr>
          <p:cNvSpPr/>
          <p:nvPr/>
        </p:nvSpPr>
        <p:spPr>
          <a:xfrm>
            <a:off x="2312584" y="3973214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2FBB30-374C-7E46-8E6A-2758DC19FED9}"/>
              </a:ext>
            </a:extLst>
          </p:cNvPr>
          <p:cNvSpPr/>
          <p:nvPr/>
        </p:nvSpPr>
        <p:spPr>
          <a:xfrm>
            <a:off x="4624112" y="3973214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4D5520-8441-F241-9286-438F02589D00}"/>
              </a:ext>
            </a:extLst>
          </p:cNvPr>
          <p:cNvSpPr/>
          <p:nvPr/>
        </p:nvSpPr>
        <p:spPr>
          <a:xfrm>
            <a:off x="1131446" y="4669970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7CE2CF-27B3-354E-AE12-DBA25CB14440}"/>
              </a:ext>
            </a:extLst>
          </p:cNvPr>
          <p:cNvSpPr/>
          <p:nvPr/>
        </p:nvSpPr>
        <p:spPr>
          <a:xfrm>
            <a:off x="407058" y="4489970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3358D7-A89D-1F4A-A12A-8CBCFDB87B8E}"/>
              </a:ext>
            </a:extLst>
          </p:cNvPr>
          <p:cNvSpPr/>
          <p:nvPr/>
        </p:nvSpPr>
        <p:spPr>
          <a:xfrm>
            <a:off x="2987281" y="4483483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1A2009-359A-324C-9BE1-33219E23E2A8}"/>
              </a:ext>
            </a:extLst>
          </p:cNvPr>
          <p:cNvSpPr/>
          <p:nvPr/>
        </p:nvSpPr>
        <p:spPr>
          <a:xfrm>
            <a:off x="3577850" y="4733433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2A5889-2D9C-DC40-ABFE-C1378EEE84E0}"/>
              </a:ext>
            </a:extLst>
          </p:cNvPr>
          <p:cNvSpPr/>
          <p:nvPr/>
        </p:nvSpPr>
        <p:spPr>
          <a:xfrm>
            <a:off x="5214105" y="4303483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AE1B15-5001-5847-BBFE-B0C5D45D6EA5}"/>
              </a:ext>
            </a:extLst>
          </p:cNvPr>
          <p:cNvSpPr/>
          <p:nvPr/>
        </p:nvSpPr>
        <p:spPr>
          <a:xfrm>
            <a:off x="5736870" y="4776976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E8D0211-2A95-DC4F-9B70-0CB80C7117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27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43"/>
    </mc:Choice>
    <mc:Fallback>
      <p:transition spd="slow" advTm="25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8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906000" cy="3756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Finding fractions of amounts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a third of an amount (a number)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12 =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906000" cy="3756862"/>
              </a:xfrm>
              <a:prstGeom prst="rect">
                <a:avLst/>
              </a:prstGeom>
              <a:blipFill>
                <a:blip r:embed="rId5"/>
                <a:stretch>
                  <a:fillRect l="-2436" t="-3378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6D633A32-FE7A-B24E-A6A6-EBFD78C29CC2}"/>
              </a:ext>
            </a:extLst>
          </p:cNvPr>
          <p:cNvSpPr/>
          <p:nvPr/>
        </p:nvSpPr>
        <p:spPr>
          <a:xfrm>
            <a:off x="0" y="3973215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569AE0-695F-6B4D-A574-E0BA26BCBACA}"/>
              </a:ext>
            </a:extLst>
          </p:cNvPr>
          <p:cNvSpPr/>
          <p:nvPr/>
        </p:nvSpPr>
        <p:spPr>
          <a:xfrm>
            <a:off x="2312584" y="3973214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2FBB30-374C-7E46-8E6A-2758DC19FED9}"/>
              </a:ext>
            </a:extLst>
          </p:cNvPr>
          <p:cNvSpPr/>
          <p:nvPr/>
        </p:nvSpPr>
        <p:spPr>
          <a:xfrm>
            <a:off x="4624112" y="3973214"/>
            <a:ext cx="2215835" cy="234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88E7610-F922-6448-B5DC-9D0607E402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2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27"/>
    </mc:Choice>
    <mc:Fallback>
      <p:transition spd="slow" advTm="8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.4|1.7|24.2|1.5|1.4|1.6|1.9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2.3|2.3|2.2|2.4|2.4|2.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|1|0.8|0.9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2.3|2.3|2.2|2.4|2.4|2.2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0.8|0.9|0.9|0.9|1.1|0.8|1|0.9|0.9|0.7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2.3|2.3|2.2|2.4|2.4|2.2|1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266</Words>
  <Application>Microsoft Macintosh PowerPoint</Application>
  <PresentationFormat>A4 Paper (210x297 mm)</PresentationFormat>
  <Paragraphs>74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Microsoft Office User</cp:lastModifiedBy>
  <cp:revision>25</cp:revision>
  <dcterms:created xsi:type="dcterms:W3CDTF">2021-01-12T12:51:38Z</dcterms:created>
  <dcterms:modified xsi:type="dcterms:W3CDTF">2021-01-15T10:34:41Z</dcterms:modified>
</cp:coreProperties>
</file>