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7"/>
  </p:normalViewPr>
  <p:slideViewPr>
    <p:cSldViewPr snapToGrid="0" snapToObjects="1">
      <p:cViewPr varScale="1">
        <p:scale>
          <a:sx n="90" d="100"/>
          <a:sy n="90" d="100"/>
        </p:scale>
        <p:origin x="232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4741C-4859-F746-9881-E7572F3C81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3A094F-90EC-3F48-9BC3-1B1DA17D46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DD5C5-5CB3-3F4D-93CF-9BA22D873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3A36-BF6C-1C4D-A5FF-76E64968C4CB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D9840-15FE-A04F-98FA-17A687CD4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474C7-03A6-D84E-BE78-6BD211D63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9C11-F19A-4749-A79D-D5FF8F520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375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9ED6C-DD48-454B-AD4E-6775935BF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D27BE8-D13C-0641-B0F1-651C02DB76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54257-97B1-0849-B52E-4810D59B8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3A36-BF6C-1C4D-A5FF-76E64968C4CB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A2C24-5DD8-CF41-8718-407FCD6D5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B3BBF-6657-7346-A9E6-8D880D0B5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9C11-F19A-4749-A79D-D5FF8F520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555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297127-7BA3-3645-8B83-138D4DDC05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75DA0A-D56A-0747-9927-E53F63A10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AC850-C67B-A344-87E9-8B13C6B32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3A36-BF6C-1C4D-A5FF-76E64968C4CB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02A34-17E6-4D42-986B-2FC336628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165CF4-D5B1-0A45-AC5D-AAFF79EC1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9C11-F19A-4749-A79D-D5FF8F520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836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B9BBB-6943-394E-AD66-2DCB9E885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428BC-56E9-7740-B278-86433C6B1E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3D878-B378-B44E-BC28-C373A1DDF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3A36-BF6C-1C4D-A5FF-76E64968C4CB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C20F2-92AB-E34F-ADAD-96948C277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05AE1-1E44-8A4B-8D6D-8299180E0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9C11-F19A-4749-A79D-D5FF8F520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571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0502C-D489-AF42-B93C-7248FAA11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5175AE-E270-FB43-A05A-5C97A0C3E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A1F6F-AFA4-FD44-A1E6-379D5E610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3A36-BF6C-1C4D-A5FF-76E64968C4CB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82910-F274-7E4E-8F00-FF0E50CDD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A99A4-6082-EF43-8B15-925535283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9C11-F19A-4749-A79D-D5FF8F520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9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E1B80-F774-D04D-8125-102F995B9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277A3-0913-CA41-925E-CB7910032E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0B56B9-BA50-7548-B77F-A107A23E9E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EB79A6-7633-2C48-8C4E-1D8D49267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3A36-BF6C-1C4D-A5FF-76E64968C4CB}" type="datetimeFigureOut">
              <a:rPr lang="en-US" smtClean="0"/>
              <a:t>2/3/21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1443E5-1972-F040-8051-6B0939EDE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18E003-8802-6842-AF99-D64A72E09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9C11-F19A-4749-A79D-D5FF8F520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982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7B599-3986-C847-936B-9BE228EDA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CBFCD8-EECB-AC40-884A-C347923C78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22257E-A17D-D748-BACA-F675E7070C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F687B9-4C7E-7A43-90CD-7DBC7CA043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31C837-C7BF-1144-8F93-2EFEDF97EC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942371-613D-924B-A14D-5D8CAC075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3A36-BF6C-1C4D-A5FF-76E64968C4CB}" type="datetimeFigureOut">
              <a:rPr lang="en-US" smtClean="0"/>
              <a:t>2/3/21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54CA49-B637-6A4F-AFF5-EB3CC5B5E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25AC25-B0BB-194A-A3AE-3AB064D49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9C11-F19A-4749-A79D-D5FF8F520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7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271A2-B598-8644-B9BA-E5D309AC4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9C0DB3-51FE-244C-A3DD-B3B1DCD18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3A36-BF6C-1C4D-A5FF-76E64968C4CB}" type="datetimeFigureOut">
              <a:rPr lang="en-US" smtClean="0"/>
              <a:t>2/3/21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F0748F-4AC9-4948-B73D-C39A9214A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6D71AB-B9CA-3D48-A312-E4C773F7C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9C11-F19A-4749-A79D-D5FF8F520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19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013C25-6D5B-E847-AFDA-8ECF880D8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3A36-BF6C-1C4D-A5FF-76E64968C4CB}" type="datetimeFigureOut">
              <a:rPr lang="en-US" smtClean="0"/>
              <a:t>2/3/21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41A266-2467-2244-A22C-E5631FABA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828AF9-2143-1F4E-A8AF-3350F3DB2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9C11-F19A-4749-A79D-D5FF8F520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96A19-ADF6-3C40-B4C7-2E1F8C51F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58E97-E20E-8F4F-9DA4-5E7ADE137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AAE8AF-4FED-9744-A05C-CD6978A98C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D9F162-DEED-FF4D-B6A9-1099A0547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3A36-BF6C-1C4D-A5FF-76E64968C4CB}" type="datetimeFigureOut">
              <a:rPr lang="en-US" smtClean="0"/>
              <a:t>2/3/21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8BF53A-9172-4A45-9667-84552B857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523031-B446-0146-A6E8-43E749E83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9C11-F19A-4749-A79D-D5FF8F520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97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6B955-C9F2-ED49-BF65-F5BE2713D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74C136-5F05-8242-8D31-07B2C76BF1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850591-F2AF-5547-98EA-7D6C0B1AEA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42F2A1-2161-3E4F-8FD1-B10523B99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73A36-BF6C-1C4D-A5FF-76E64968C4CB}" type="datetimeFigureOut">
              <a:rPr lang="en-US" smtClean="0"/>
              <a:t>2/3/21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12E51-06FC-A04C-85F2-143B4BD31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E49B09-599C-7D40-8DE8-671021F16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99C11-F19A-4749-A79D-D5FF8F520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013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1D422E-9C5B-7A46-A07B-050406D5B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A44E7E-766F-D643-8F56-0F4A660B7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AB1BE-39B9-004B-AED2-3667614D67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73A36-BF6C-1C4D-A5FF-76E64968C4CB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757C0-B806-BC45-8245-69AEE2D50F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CF02F7-F682-6441-BD30-751665B789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499C11-F19A-4749-A79D-D5FF8F520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60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41C7B-9D30-794E-A8E9-176B66F045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To find fractions of an amount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DD4EB7-F33A-9644-B661-183D282C76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Find ¼ </a:t>
            </a:r>
          </a:p>
        </p:txBody>
      </p:sp>
    </p:spTree>
    <p:extLst>
      <p:ext uri="{BB962C8B-B14F-4D97-AF65-F5344CB8AC3E}">
        <p14:creationId xmlns:p14="http://schemas.microsoft.com/office/powerpoint/2010/main" val="3337976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994BD-20CE-B342-BE07-AF0964996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Yesterday.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96DB7-55CF-C840-9409-FC7A2A32F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Yesterday you should have had an investigation of how to find ¼ of amounts practically.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Today we are going to continue this work, seeing how it would look written down.</a:t>
            </a:r>
          </a:p>
        </p:txBody>
      </p:sp>
      <p:pic>
        <p:nvPicPr>
          <p:cNvPr id="4" name="Audio Recording 3 Feb 2021 at 14:02:09" descr="Audio Recording 3 Feb 2021 at 14:02:09">
            <a:hlinkClick r:id="" action="ppaction://media"/>
            <a:extLst>
              <a:ext uri="{FF2B5EF4-FFF2-40B4-BE49-F238E27FC236}">
                <a16:creationId xmlns:a16="http://schemas.microsoft.com/office/drawing/2014/main" id="{84E625DB-9123-C545-8F1B-97F0472E1F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761287" y="4265613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36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5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74D2D-A452-1D4D-83FE-4ABD95C55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3DF37-1F4A-2149-802B-AB87465897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9535"/>
            <a:ext cx="10515600" cy="51233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¼ of 12 =</a:t>
            </a:r>
          </a:p>
          <a:p>
            <a:pPr marL="0" indent="0">
              <a:buNone/>
            </a:pPr>
            <a:r>
              <a:rPr lang="en-US" dirty="0"/>
              <a:t>Here we need to share 12 equally into 4 parts so I’m going to draw a bar model with 4 parts in it.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 then need to share out 12, equally, into each part. I count up in 1’s until I get to 12 making sure I’m drawing a dot in each part as I count.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Each part has 3 dots, so we say ¼ of 12 = 3. Now its your turn to try.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45C5B99-ADA9-604A-BE1D-5D5704236E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447551"/>
              </p:ext>
            </p:extLst>
          </p:nvPr>
        </p:nvGraphicFramePr>
        <p:xfrm>
          <a:off x="1892300" y="2876629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60296513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475022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4356527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392301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232637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2F4CE87-262B-3345-ACFC-C07D19AD8D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249042"/>
              </p:ext>
            </p:extLst>
          </p:nvPr>
        </p:nvGraphicFramePr>
        <p:xfrm>
          <a:off x="1892300" y="5031265"/>
          <a:ext cx="81280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60296513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5475022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4356527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392301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. . 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. . 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. . 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. . 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2326372"/>
                  </a:ext>
                </a:extLst>
              </a:tr>
            </a:tbl>
          </a:graphicData>
        </a:graphic>
      </p:graphicFrame>
      <p:pic>
        <p:nvPicPr>
          <p:cNvPr id="6" name="Audio Recording 3 Feb 2021 at 14:02:42" descr="Audio Recording 3 Feb 2021 at 14:02:42">
            <a:hlinkClick r:id="" action="ppaction://media"/>
            <a:extLst>
              <a:ext uri="{FF2B5EF4-FFF2-40B4-BE49-F238E27FC236}">
                <a16:creationId xmlns:a16="http://schemas.microsoft.com/office/drawing/2014/main" id="{3B11C0D0-E1B2-1141-9A9C-0FEA8DA139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404475" y="2470229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489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60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143</Words>
  <Application>Microsoft Macintosh PowerPoint</Application>
  <PresentationFormat>Widescreen</PresentationFormat>
  <Paragraphs>19</Paragraphs>
  <Slides>3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To find fractions of an amount</vt:lpstr>
      <vt:lpstr>Yesterday.</vt:lpstr>
      <vt:lpstr>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find fractions of an amount</dc:title>
  <dc:creator>Watson, Craig</dc:creator>
  <cp:lastModifiedBy>Watson, Craig</cp:lastModifiedBy>
  <cp:revision>2</cp:revision>
  <dcterms:created xsi:type="dcterms:W3CDTF">2021-02-03T11:37:24Z</dcterms:created>
  <dcterms:modified xsi:type="dcterms:W3CDTF">2021-02-03T14:02:47Z</dcterms:modified>
</cp:coreProperties>
</file>