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2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3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3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2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7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7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9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70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23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62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4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2BF43-1EDE-485A-9B2C-34456EC89737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21B67-76E6-411B-B26C-0226A3890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9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To find the tempo of a piece of music.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09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tempo?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Have a talk with someone about what you think tempo is. You could write down some ideas below.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4776952" y="3846786"/>
            <a:ext cx="2632841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Tempo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74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Have a listen to these piece, does this change you ideas about tempo?</a:t>
            </a:r>
            <a:endParaRPr lang="en-GB" dirty="0"/>
          </a:p>
        </p:txBody>
      </p:sp>
      <p:pic>
        <p:nvPicPr>
          <p:cNvPr id="4" name="217844__soughtaftersounds__quick-piano-end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6948" y="2193897"/>
            <a:ext cx="1683409" cy="16834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126512__cabeeno-rossley__sa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6949" y="4378030"/>
            <a:ext cx="1683409" cy="168340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2125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606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102" y="1201802"/>
            <a:ext cx="10515600" cy="1325563"/>
          </a:xfrm>
        </p:spPr>
        <p:txBody>
          <a:bodyPr/>
          <a:lstStyle/>
          <a:p>
            <a:r>
              <a:rPr lang="en-GB" dirty="0" smtClean="0"/>
              <a:t>Tempo is how </a:t>
            </a:r>
            <a:r>
              <a:rPr lang="en-GB" b="1" dirty="0" smtClean="0"/>
              <a:t>quick</a:t>
            </a:r>
            <a:r>
              <a:rPr lang="en-GB" dirty="0" smtClean="0"/>
              <a:t> a piece of music is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15651" y="191228"/>
            <a:ext cx="10560698" cy="16733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u="sng" dirty="0" smtClean="0">
                <a:latin typeface="+mj-lt"/>
              </a:rPr>
              <a:t>Tempo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3102" y="3163077"/>
            <a:ext cx="10515600" cy="245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latin typeface="+mj-lt"/>
              </a:rPr>
              <a:t>How might a fast tempo make us feel about the music?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latin typeface="+mj-lt"/>
              </a:rPr>
              <a:t>What about if the tempo was slow?</a:t>
            </a:r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97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Have a listen to these pieces music again.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For each piece of music tell me what kind of tempo it has.</a:t>
            </a:r>
          </a:p>
          <a:p>
            <a:pPr marL="0" indent="0">
              <a:buNone/>
            </a:pPr>
            <a:r>
              <a:rPr lang="en-GB" dirty="0" smtClean="0"/>
              <a:t>Fast? Slow? A mix?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Does the tempo stay the same the whole way through the song?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You can write your ideas down or share them verbally with someone </a:t>
            </a:r>
            <a:r>
              <a:rPr lang="en-GB" smtClean="0"/>
              <a:t>at home.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08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72B6554B-18FE-455D-9405-F58FE56C4F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6989" y="2026361"/>
            <a:ext cx="3971472" cy="2198798"/>
          </a:xfrm>
          <a:prstGeom prst="rect">
            <a:avLst/>
          </a:prstGeom>
        </p:spPr>
      </p:pic>
      <p:pic>
        <p:nvPicPr>
          <p:cNvPr id="5" name="the supremes. stoned love. original version.">
            <a:hlinkClick r:id="" action="ppaction://media"/>
            <a:extLst>
              <a:ext uri="{FF2B5EF4-FFF2-40B4-BE49-F238E27FC236}">
                <a16:creationId xmlns:a16="http://schemas.microsoft.com/office/drawing/2014/main" id="{7F090803-F3BF-46B3-B2B8-9612BE14F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2043" y="4573496"/>
            <a:ext cx="457082" cy="4570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2510" y="1040524"/>
            <a:ext cx="641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The Supremes – Stoned Love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744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80A68D61-C21C-4218-BF10-05A6129BAF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66" y="1965083"/>
            <a:ext cx="3424833" cy="2181247"/>
          </a:xfrm>
          <a:prstGeom prst="rect">
            <a:avLst/>
          </a:prstGeom>
        </p:spPr>
      </p:pic>
      <p:pic>
        <p:nvPicPr>
          <p:cNvPr id="5" name="Earth, Wind &amp; Fire - Boogie Wonderland (Official Video)">
            <a:hlinkClick r:id="" action="ppaction://media"/>
            <a:extLst>
              <a:ext uri="{FF2B5EF4-FFF2-40B4-BE49-F238E27FC236}">
                <a16:creationId xmlns:a16="http://schemas.microsoft.com/office/drawing/2014/main" id="{958D938D-D889-4259-9A9B-AA4896D49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500837" y="4400969"/>
            <a:ext cx="600854" cy="457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806" y="756744"/>
            <a:ext cx="7094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Earth, Wind &amp; Fire  – Boogie Wonderland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186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F933B6-B11D-4F76-AE44-44CA2F754E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3567" y="1710907"/>
            <a:ext cx="2990490" cy="2674188"/>
          </a:xfrm>
          <a:prstGeom prst="rect">
            <a:avLst/>
          </a:prstGeom>
        </p:spPr>
      </p:pic>
      <p:pic>
        <p:nvPicPr>
          <p:cNvPr id="5" name="Queen - We Will Rock You (Official Video)">
            <a:hlinkClick r:id="" action="ppaction://media"/>
            <a:extLst>
              <a:ext uri="{FF2B5EF4-FFF2-40B4-BE49-F238E27FC236}">
                <a16:creationId xmlns:a16="http://schemas.microsoft.com/office/drawing/2014/main" id="{8008996A-9D96-4D99-B171-4A669C0D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89026" y="4746025"/>
            <a:ext cx="500213" cy="399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275" y="653280"/>
            <a:ext cx="641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Queen – We Will Rock You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4731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157</Words>
  <Application>Microsoft Office PowerPoint</Application>
  <PresentationFormat>Widescreen</PresentationFormat>
  <Paragraphs>22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To find the tempo of a piece of music.</vt:lpstr>
      <vt:lpstr>What is tempo?</vt:lpstr>
      <vt:lpstr>Have a listen to these piece, does this change you ideas about tempo?</vt:lpstr>
      <vt:lpstr>Tempo is how quick a piece of music is</vt:lpstr>
      <vt:lpstr>Have a listen to these pieces music again.</vt:lpstr>
      <vt:lpstr>PowerPoint Presentation</vt:lpstr>
      <vt:lpstr>PowerPoint Presentation</vt:lpstr>
      <vt:lpstr>PowerPoint Presentation</vt:lpstr>
    </vt:vector>
  </TitlesOfParts>
  <Company>International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find the tempo of a piece of music.</dc:title>
  <dc:creator>Watson, Craig</dc:creator>
  <cp:lastModifiedBy>Watson, Craig</cp:lastModifiedBy>
  <cp:revision>4</cp:revision>
  <dcterms:created xsi:type="dcterms:W3CDTF">2021-02-02T15:13:05Z</dcterms:created>
  <dcterms:modified xsi:type="dcterms:W3CDTF">2021-02-02T15:33:32Z</dcterms:modified>
</cp:coreProperties>
</file>