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-744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65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733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75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95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44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64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51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762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4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017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99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1931-4DEA-4C28-890F-F22FBBFD02E7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B5CBA-B5D2-4AB6-94F1-43C4994C04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72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7691" y="228495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intention: To work with number bonds</a:t>
            </a:r>
            <a:b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Subtraction number bonds to 20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359487" y="6017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273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47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20  -  8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83" y="2740479"/>
            <a:ext cx="11777635" cy="312746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661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20  -  6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83" y="2740479"/>
            <a:ext cx="11777635" cy="312746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234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20  -  5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83" y="2740479"/>
            <a:ext cx="11777635" cy="312746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182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2749" y="496388"/>
            <a:ext cx="116520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Lets practice counting to and from 20! 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183" y="1865268"/>
            <a:ext cx="11777635" cy="3127464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397964" y="605846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75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88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20  -  4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183" y="2740479"/>
            <a:ext cx="11777635" cy="312746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reeform 6"/>
          <p:cNvSpPr/>
          <p:nvPr/>
        </p:nvSpPr>
        <p:spPr>
          <a:xfrm>
            <a:off x="11153913" y="5235677"/>
            <a:ext cx="961741" cy="707233"/>
          </a:xfrm>
          <a:custGeom>
            <a:avLst/>
            <a:gdLst>
              <a:gd name="connsiteX0" fmla="*/ 814403 w 961741"/>
              <a:gd name="connsiteY0" fmla="*/ 228600 h 707233"/>
              <a:gd name="connsiteX1" fmla="*/ 777532 w 961741"/>
              <a:gd name="connsiteY1" fmla="*/ 213852 h 707233"/>
              <a:gd name="connsiteX2" fmla="*/ 666919 w 961741"/>
              <a:gd name="connsiteY2" fmla="*/ 132736 h 707233"/>
              <a:gd name="connsiteX3" fmla="*/ 600552 w 961741"/>
              <a:gd name="connsiteY3" fmla="*/ 88491 h 707233"/>
              <a:gd name="connsiteX4" fmla="*/ 571055 w 961741"/>
              <a:gd name="connsiteY4" fmla="*/ 73742 h 707233"/>
              <a:gd name="connsiteX5" fmla="*/ 504687 w 961741"/>
              <a:gd name="connsiteY5" fmla="*/ 51620 h 707233"/>
              <a:gd name="connsiteX6" fmla="*/ 482564 w 961741"/>
              <a:gd name="connsiteY6" fmla="*/ 44246 h 707233"/>
              <a:gd name="connsiteX7" fmla="*/ 401448 w 961741"/>
              <a:gd name="connsiteY7" fmla="*/ 14749 h 707233"/>
              <a:gd name="connsiteX8" fmla="*/ 342455 w 961741"/>
              <a:gd name="connsiteY8" fmla="*/ 0 h 707233"/>
              <a:gd name="connsiteX9" fmla="*/ 224468 w 961741"/>
              <a:gd name="connsiteY9" fmla="*/ 7375 h 707233"/>
              <a:gd name="connsiteX10" fmla="*/ 187597 w 961741"/>
              <a:gd name="connsiteY10" fmla="*/ 22123 h 707233"/>
              <a:gd name="connsiteX11" fmla="*/ 99106 w 961741"/>
              <a:gd name="connsiteY11" fmla="*/ 95865 h 707233"/>
              <a:gd name="connsiteX12" fmla="*/ 62235 w 961741"/>
              <a:gd name="connsiteY12" fmla="*/ 140110 h 707233"/>
              <a:gd name="connsiteX13" fmla="*/ 32739 w 961741"/>
              <a:gd name="connsiteY13" fmla="*/ 191729 h 707233"/>
              <a:gd name="connsiteX14" fmla="*/ 17990 w 961741"/>
              <a:gd name="connsiteY14" fmla="*/ 221226 h 707233"/>
              <a:gd name="connsiteX15" fmla="*/ 10616 w 961741"/>
              <a:gd name="connsiteY15" fmla="*/ 405581 h 707233"/>
              <a:gd name="connsiteX16" fmla="*/ 25364 w 961741"/>
              <a:gd name="connsiteY16" fmla="*/ 435078 h 707233"/>
              <a:gd name="connsiteX17" fmla="*/ 69610 w 961741"/>
              <a:gd name="connsiteY17" fmla="*/ 479323 h 707233"/>
              <a:gd name="connsiteX18" fmla="*/ 91732 w 961741"/>
              <a:gd name="connsiteY18" fmla="*/ 501446 h 707233"/>
              <a:gd name="connsiteX19" fmla="*/ 121229 w 961741"/>
              <a:gd name="connsiteY19" fmla="*/ 538317 h 707233"/>
              <a:gd name="connsiteX20" fmla="*/ 165474 w 961741"/>
              <a:gd name="connsiteY20" fmla="*/ 553065 h 707233"/>
              <a:gd name="connsiteX21" fmla="*/ 217093 w 961741"/>
              <a:gd name="connsiteY21" fmla="*/ 589936 h 707233"/>
              <a:gd name="connsiteX22" fmla="*/ 253964 w 961741"/>
              <a:gd name="connsiteY22" fmla="*/ 604684 h 707233"/>
              <a:gd name="connsiteX23" fmla="*/ 276087 w 961741"/>
              <a:gd name="connsiteY23" fmla="*/ 619433 h 707233"/>
              <a:gd name="connsiteX24" fmla="*/ 320332 w 961741"/>
              <a:gd name="connsiteY24" fmla="*/ 626807 h 707233"/>
              <a:gd name="connsiteX25" fmla="*/ 379326 w 961741"/>
              <a:gd name="connsiteY25" fmla="*/ 648929 h 707233"/>
              <a:gd name="connsiteX26" fmla="*/ 430945 w 961741"/>
              <a:gd name="connsiteY26" fmla="*/ 671052 h 707233"/>
              <a:gd name="connsiteX27" fmla="*/ 475190 w 961741"/>
              <a:gd name="connsiteY27" fmla="*/ 678426 h 707233"/>
              <a:gd name="connsiteX28" fmla="*/ 733287 w 961741"/>
              <a:gd name="connsiteY28" fmla="*/ 678426 h 707233"/>
              <a:gd name="connsiteX29" fmla="*/ 777532 w 961741"/>
              <a:gd name="connsiteY29" fmla="*/ 656304 h 707233"/>
              <a:gd name="connsiteX30" fmla="*/ 814403 w 961741"/>
              <a:gd name="connsiteY30" fmla="*/ 641555 h 707233"/>
              <a:gd name="connsiteX31" fmla="*/ 866022 w 961741"/>
              <a:gd name="connsiteY31" fmla="*/ 604684 h 707233"/>
              <a:gd name="connsiteX32" fmla="*/ 880771 w 961741"/>
              <a:gd name="connsiteY32" fmla="*/ 589936 h 707233"/>
              <a:gd name="connsiteX33" fmla="*/ 910268 w 961741"/>
              <a:gd name="connsiteY33" fmla="*/ 567813 h 707233"/>
              <a:gd name="connsiteX34" fmla="*/ 947139 w 961741"/>
              <a:gd name="connsiteY34" fmla="*/ 523568 h 707233"/>
              <a:gd name="connsiteX35" fmla="*/ 947139 w 961741"/>
              <a:gd name="connsiteY35" fmla="*/ 353962 h 707233"/>
              <a:gd name="connsiteX36" fmla="*/ 851274 w 961741"/>
              <a:gd name="connsiteY36" fmla="*/ 243349 h 707233"/>
              <a:gd name="connsiteX37" fmla="*/ 770158 w 961741"/>
              <a:gd name="connsiteY37" fmla="*/ 176981 h 707233"/>
              <a:gd name="connsiteX38" fmla="*/ 733287 w 961741"/>
              <a:gd name="connsiteY38" fmla="*/ 147484 h 707233"/>
              <a:gd name="connsiteX39" fmla="*/ 674293 w 961741"/>
              <a:gd name="connsiteY39" fmla="*/ 117988 h 707233"/>
              <a:gd name="connsiteX40" fmla="*/ 637422 w 961741"/>
              <a:gd name="connsiteY40" fmla="*/ 103239 h 707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961741" h="707233">
                <a:moveTo>
                  <a:pt x="814403" y="228600"/>
                </a:moveTo>
                <a:cubicBezTo>
                  <a:pt x="802113" y="223684"/>
                  <a:pt x="788346" y="221486"/>
                  <a:pt x="777532" y="213852"/>
                </a:cubicBezTo>
                <a:cubicBezTo>
                  <a:pt x="650755" y="124362"/>
                  <a:pt x="732010" y="154432"/>
                  <a:pt x="666919" y="132736"/>
                </a:cubicBezTo>
                <a:cubicBezTo>
                  <a:pt x="635247" y="108982"/>
                  <a:pt x="637126" y="108810"/>
                  <a:pt x="600552" y="88491"/>
                </a:cubicBezTo>
                <a:cubicBezTo>
                  <a:pt x="590942" y="83152"/>
                  <a:pt x="581315" y="77688"/>
                  <a:pt x="571055" y="73742"/>
                </a:cubicBezTo>
                <a:cubicBezTo>
                  <a:pt x="549290" y="65371"/>
                  <a:pt x="526810" y="58994"/>
                  <a:pt x="504687" y="51620"/>
                </a:cubicBezTo>
                <a:cubicBezTo>
                  <a:pt x="497313" y="49162"/>
                  <a:pt x="489781" y="47133"/>
                  <a:pt x="482564" y="44246"/>
                </a:cubicBezTo>
                <a:cubicBezTo>
                  <a:pt x="463499" y="36620"/>
                  <a:pt x="420387" y="18537"/>
                  <a:pt x="401448" y="14749"/>
                </a:cubicBezTo>
                <a:cubicBezTo>
                  <a:pt x="356955" y="5851"/>
                  <a:pt x="376467" y="11339"/>
                  <a:pt x="342455" y="0"/>
                </a:cubicBezTo>
                <a:cubicBezTo>
                  <a:pt x="303126" y="2458"/>
                  <a:pt x="263478" y="1802"/>
                  <a:pt x="224468" y="7375"/>
                </a:cubicBezTo>
                <a:cubicBezTo>
                  <a:pt x="211364" y="9247"/>
                  <a:pt x="199218" y="15784"/>
                  <a:pt x="187597" y="22123"/>
                </a:cubicBezTo>
                <a:cubicBezTo>
                  <a:pt x="155892" y="39416"/>
                  <a:pt x="120709" y="67061"/>
                  <a:pt x="99106" y="95865"/>
                </a:cubicBezTo>
                <a:cubicBezTo>
                  <a:pt x="72813" y="130924"/>
                  <a:pt x="85675" y="116672"/>
                  <a:pt x="62235" y="140110"/>
                </a:cubicBezTo>
                <a:cubicBezTo>
                  <a:pt x="47748" y="183572"/>
                  <a:pt x="64626" y="140710"/>
                  <a:pt x="32739" y="191729"/>
                </a:cubicBezTo>
                <a:cubicBezTo>
                  <a:pt x="26913" y="201051"/>
                  <a:pt x="22906" y="211394"/>
                  <a:pt x="17990" y="221226"/>
                </a:cubicBezTo>
                <a:cubicBezTo>
                  <a:pt x="-3140" y="305749"/>
                  <a:pt x="-5734" y="291129"/>
                  <a:pt x="10616" y="405581"/>
                </a:cubicBezTo>
                <a:cubicBezTo>
                  <a:pt x="12171" y="416463"/>
                  <a:pt x="18497" y="426494"/>
                  <a:pt x="25364" y="435078"/>
                </a:cubicBezTo>
                <a:cubicBezTo>
                  <a:pt x="38394" y="451365"/>
                  <a:pt x="54861" y="464574"/>
                  <a:pt x="69610" y="479323"/>
                </a:cubicBezTo>
                <a:cubicBezTo>
                  <a:pt x="76984" y="486697"/>
                  <a:pt x="85947" y="492769"/>
                  <a:pt x="91732" y="501446"/>
                </a:cubicBezTo>
                <a:cubicBezTo>
                  <a:pt x="96941" y="509258"/>
                  <a:pt x="110724" y="533064"/>
                  <a:pt x="121229" y="538317"/>
                </a:cubicBezTo>
                <a:cubicBezTo>
                  <a:pt x="135134" y="545270"/>
                  <a:pt x="165474" y="553065"/>
                  <a:pt x="165474" y="553065"/>
                </a:cubicBezTo>
                <a:cubicBezTo>
                  <a:pt x="172154" y="558075"/>
                  <a:pt x="206310" y="584545"/>
                  <a:pt x="217093" y="589936"/>
                </a:cubicBezTo>
                <a:cubicBezTo>
                  <a:pt x="228933" y="595856"/>
                  <a:pt x="242124" y="598764"/>
                  <a:pt x="253964" y="604684"/>
                </a:cubicBezTo>
                <a:cubicBezTo>
                  <a:pt x="261891" y="608648"/>
                  <a:pt x="267679" y="616630"/>
                  <a:pt x="276087" y="619433"/>
                </a:cubicBezTo>
                <a:cubicBezTo>
                  <a:pt x="290271" y="624161"/>
                  <a:pt x="305584" y="624349"/>
                  <a:pt x="320332" y="626807"/>
                </a:cubicBezTo>
                <a:cubicBezTo>
                  <a:pt x="347352" y="653825"/>
                  <a:pt x="324571" y="636761"/>
                  <a:pt x="379326" y="648929"/>
                </a:cubicBezTo>
                <a:cubicBezTo>
                  <a:pt x="431638" y="660555"/>
                  <a:pt x="366548" y="651734"/>
                  <a:pt x="430945" y="671052"/>
                </a:cubicBezTo>
                <a:cubicBezTo>
                  <a:pt x="445266" y="675348"/>
                  <a:pt x="460442" y="675968"/>
                  <a:pt x="475190" y="678426"/>
                </a:cubicBezTo>
                <a:cubicBezTo>
                  <a:pt x="569149" y="725407"/>
                  <a:pt x="520352" y="707201"/>
                  <a:pt x="733287" y="678426"/>
                </a:cubicBezTo>
                <a:cubicBezTo>
                  <a:pt x="749628" y="676218"/>
                  <a:pt x="762521" y="663127"/>
                  <a:pt x="777532" y="656304"/>
                </a:cubicBezTo>
                <a:cubicBezTo>
                  <a:pt x="789583" y="650826"/>
                  <a:pt x="802113" y="646471"/>
                  <a:pt x="814403" y="641555"/>
                </a:cubicBezTo>
                <a:cubicBezTo>
                  <a:pt x="862715" y="593245"/>
                  <a:pt x="807787" y="643508"/>
                  <a:pt x="866022" y="604684"/>
                </a:cubicBezTo>
                <a:cubicBezTo>
                  <a:pt x="871807" y="600827"/>
                  <a:pt x="875430" y="594387"/>
                  <a:pt x="880771" y="589936"/>
                </a:cubicBezTo>
                <a:cubicBezTo>
                  <a:pt x="890213" y="582068"/>
                  <a:pt x="900936" y="575812"/>
                  <a:pt x="910268" y="567813"/>
                </a:cubicBezTo>
                <a:cubicBezTo>
                  <a:pt x="932348" y="548887"/>
                  <a:pt x="931967" y="546325"/>
                  <a:pt x="947139" y="523568"/>
                </a:cubicBezTo>
                <a:cubicBezTo>
                  <a:pt x="962553" y="461909"/>
                  <a:pt x="970284" y="443235"/>
                  <a:pt x="947139" y="353962"/>
                </a:cubicBezTo>
                <a:cubicBezTo>
                  <a:pt x="941334" y="331572"/>
                  <a:pt x="867767" y="256844"/>
                  <a:pt x="851274" y="243349"/>
                </a:cubicBezTo>
                <a:lnTo>
                  <a:pt x="770158" y="176981"/>
                </a:lnTo>
                <a:cubicBezTo>
                  <a:pt x="757943" y="167056"/>
                  <a:pt x="747365" y="154523"/>
                  <a:pt x="733287" y="147484"/>
                </a:cubicBezTo>
                <a:lnTo>
                  <a:pt x="674293" y="117988"/>
                </a:lnTo>
                <a:cubicBezTo>
                  <a:pt x="654331" y="98024"/>
                  <a:pt x="666498" y="103239"/>
                  <a:pt x="637422" y="10323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8"/>
          <p:cNvSpPr/>
          <p:nvPr/>
        </p:nvSpPr>
        <p:spPr>
          <a:xfrm>
            <a:off x="9364389" y="5759245"/>
            <a:ext cx="2279463" cy="390832"/>
          </a:xfrm>
          <a:custGeom>
            <a:avLst/>
            <a:gdLst>
              <a:gd name="connsiteX0" fmla="*/ 2279463 w 2279463"/>
              <a:gd name="connsiteY0" fmla="*/ 147484 h 390832"/>
              <a:gd name="connsiteX1" fmla="*/ 2257340 w 2279463"/>
              <a:gd name="connsiteY1" fmla="*/ 184355 h 390832"/>
              <a:gd name="connsiteX2" fmla="*/ 2242592 w 2279463"/>
              <a:gd name="connsiteY2" fmla="*/ 228600 h 390832"/>
              <a:gd name="connsiteX3" fmla="*/ 2227843 w 2279463"/>
              <a:gd name="connsiteY3" fmla="*/ 265471 h 390832"/>
              <a:gd name="connsiteX4" fmla="*/ 2213095 w 2279463"/>
              <a:gd name="connsiteY4" fmla="*/ 324465 h 390832"/>
              <a:gd name="connsiteX5" fmla="*/ 2205721 w 2279463"/>
              <a:gd name="connsiteY5" fmla="*/ 353961 h 390832"/>
              <a:gd name="connsiteX6" fmla="*/ 2183598 w 2279463"/>
              <a:gd name="connsiteY6" fmla="*/ 368710 h 390832"/>
              <a:gd name="connsiteX7" fmla="*/ 2131979 w 2279463"/>
              <a:gd name="connsiteY7" fmla="*/ 390832 h 390832"/>
              <a:gd name="connsiteX8" fmla="*/ 1932876 w 2279463"/>
              <a:gd name="connsiteY8" fmla="*/ 376084 h 390832"/>
              <a:gd name="connsiteX9" fmla="*/ 1896005 w 2279463"/>
              <a:gd name="connsiteY9" fmla="*/ 368710 h 390832"/>
              <a:gd name="connsiteX10" fmla="*/ 1881256 w 2279463"/>
              <a:gd name="connsiteY10" fmla="*/ 353961 h 390832"/>
              <a:gd name="connsiteX11" fmla="*/ 1807514 w 2279463"/>
              <a:gd name="connsiteY11" fmla="*/ 294968 h 390832"/>
              <a:gd name="connsiteX12" fmla="*/ 1785392 w 2279463"/>
              <a:gd name="connsiteY12" fmla="*/ 272845 h 390832"/>
              <a:gd name="connsiteX13" fmla="*/ 1763269 w 2279463"/>
              <a:gd name="connsiteY13" fmla="*/ 228600 h 390832"/>
              <a:gd name="connsiteX14" fmla="*/ 1748521 w 2279463"/>
              <a:gd name="connsiteY14" fmla="*/ 176981 h 390832"/>
              <a:gd name="connsiteX15" fmla="*/ 1733772 w 2279463"/>
              <a:gd name="connsiteY15" fmla="*/ 154858 h 390832"/>
              <a:gd name="connsiteX16" fmla="*/ 1726398 w 2279463"/>
              <a:gd name="connsiteY16" fmla="*/ 132736 h 390832"/>
              <a:gd name="connsiteX17" fmla="*/ 1719024 w 2279463"/>
              <a:gd name="connsiteY17" fmla="*/ 103239 h 390832"/>
              <a:gd name="connsiteX18" fmla="*/ 1704276 w 2279463"/>
              <a:gd name="connsiteY18" fmla="*/ 58994 h 390832"/>
              <a:gd name="connsiteX19" fmla="*/ 1689527 w 2279463"/>
              <a:gd name="connsiteY19" fmla="*/ 103239 h 390832"/>
              <a:gd name="connsiteX20" fmla="*/ 1682153 w 2279463"/>
              <a:gd name="connsiteY20" fmla="*/ 125361 h 390832"/>
              <a:gd name="connsiteX21" fmla="*/ 1667405 w 2279463"/>
              <a:gd name="connsiteY21" fmla="*/ 176981 h 390832"/>
              <a:gd name="connsiteX22" fmla="*/ 1623159 w 2279463"/>
              <a:gd name="connsiteY22" fmla="*/ 235974 h 390832"/>
              <a:gd name="connsiteX23" fmla="*/ 1608411 w 2279463"/>
              <a:gd name="connsiteY23" fmla="*/ 258097 h 390832"/>
              <a:gd name="connsiteX24" fmla="*/ 1578914 w 2279463"/>
              <a:gd name="connsiteY24" fmla="*/ 287594 h 390832"/>
              <a:gd name="connsiteX25" fmla="*/ 1527295 w 2279463"/>
              <a:gd name="connsiteY25" fmla="*/ 317090 h 390832"/>
              <a:gd name="connsiteX26" fmla="*/ 1497798 w 2279463"/>
              <a:gd name="connsiteY26" fmla="*/ 324465 h 390832"/>
              <a:gd name="connsiteX27" fmla="*/ 1254450 w 2279463"/>
              <a:gd name="connsiteY27" fmla="*/ 309716 h 390832"/>
              <a:gd name="connsiteX28" fmla="*/ 1232327 w 2279463"/>
              <a:gd name="connsiteY28" fmla="*/ 302342 h 390832"/>
              <a:gd name="connsiteX29" fmla="*/ 1202830 w 2279463"/>
              <a:gd name="connsiteY29" fmla="*/ 280220 h 390832"/>
              <a:gd name="connsiteX30" fmla="*/ 1165959 w 2279463"/>
              <a:gd name="connsiteY30" fmla="*/ 243349 h 390832"/>
              <a:gd name="connsiteX31" fmla="*/ 1158585 w 2279463"/>
              <a:gd name="connsiteY31" fmla="*/ 213852 h 390832"/>
              <a:gd name="connsiteX32" fmla="*/ 1143837 w 2279463"/>
              <a:gd name="connsiteY32" fmla="*/ 199103 h 390832"/>
              <a:gd name="connsiteX33" fmla="*/ 1136463 w 2279463"/>
              <a:gd name="connsiteY33" fmla="*/ 176981 h 390832"/>
              <a:gd name="connsiteX34" fmla="*/ 1129088 w 2279463"/>
              <a:gd name="connsiteY34" fmla="*/ 88490 h 390832"/>
              <a:gd name="connsiteX35" fmla="*/ 1121714 w 2279463"/>
              <a:gd name="connsiteY35" fmla="*/ 58994 h 390832"/>
              <a:gd name="connsiteX36" fmla="*/ 1114340 w 2279463"/>
              <a:gd name="connsiteY36" fmla="*/ 81116 h 390832"/>
              <a:gd name="connsiteX37" fmla="*/ 1099592 w 2279463"/>
              <a:gd name="connsiteY37" fmla="*/ 169607 h 390832"/>
              <a:gd name="connsiteX38" fmla="*/ 1084843 w 2279463"/>
              <a:gd name="connsiteY38" fmla="*/ 221226 h 390832"/>
              <a:gd name="connsiteX39" fmla="*/ 1040598 w 2279463"/>
              <a:gd name="connsiteY39" fmla="*/ 294968 h 390832"/>
              <a:gd name="connsiteX40" fmla="*/ 988979 w 2279463"/>
              <a:gd name="connsiteY40" fmla="*/ 353961 h 390832"/>
              <a:gd name="connsiteX41" fmla="*/ 959482 w 2279463"/>
              <a:gd name="connsiteY41" fmla="*/ 368710 h 390832"/>
              <a:gd name="connsiteX42" fmla="*/ 900488 w 2279463"/>
              <a:gd name="connsiteY42" fmla="*/ 383458 h 390832"/>
              <a:gd name="connsiteX43" fmla="*/ 775127 w 2279463"/>
              <a:gd name="connsiteY43" fmla="*/ 376084 h 390832"/>
              <a:gd name="connsiteX44" fmla="*/ 730882 w 2279463"/>
              <a:gd name="connsiteY44" fmla="*/ 346587 h 390832"/>
              <a:gd name="connsiteX45" fmla="*/ 701385 w 2279463"/>
              <a:gd name="connsiteY45" fmla="*/ 331839 h 390832"/>
              <a:gd name="connsiteX46" fmla="*/ 671888 w 2279463"/>
              <a:gd name="connsiteY46" fmla="*/ 302342 h 390832"/>
              <a:gd name="connsiteX47" fmla="*/ 642392 w 2279463"/>
              <a:gd name="connsiteY47" fmla="*/ 280220 h 390832"/>
              <a:gd name="connsiteX48" fmla="*/ 612895 w 2279463"/>
              <a:gd name="connsiteY48" fmla="*/ 235974 h 390832"/>
              <a:gd name="connsiteX49" fmla="*/ 583398 w 2279463"/>
              <a:gd name="connsiteY49" fmla="*/ 199103 h 390832"/>
              <a:gd name="connsiteX50" fmla="*/ 561276 w 2279463"/>
              <a:gd name="connsiteY50" fmla="*/ 162232 h 390832"/>
              <a:gd name="connsiteX51" fmla="*/ 553901 w 2279463"/>
              <a:gd name="connsiteY51" fmla="*/ 58994 h 390832"/>
              <a:gd name="connsiteX52" fmla="*/ 546527 w 2279463"/>
              <a:gd name="connsiteY52" fmla="*/ 81116 h 390832"/>
              <a:gd name="connsiteX53" fmla="*/ 524405 w 2279463"/>
              <a:gd name="connsiteY53" fmla="*/ 154858 h 390832"/>
              <a:gd name="connsiteX54" fmla="*/ 509656 w 2279463"/>
              <a:gd name="connsiteY54" fmla="*/ 169607 h 390832"/>
              <a:gd name="connsiteX55" fmla="*/ 487534 w 2279463"/>
              <a:gd name="connsiteY55" fmla="*/ 221226 h 390832"/>
              <a:gd name="connsiteX56" fmla="*/ 472785 w 2279463"/>
              <a:gd name="connsiteY56" fmla="*/ 250723 h 390832"/>
              <a:gd name="connsiteX57" fmla="*/ 458037 w 2279463"/>
              <a:gd name="connsiteY57" fmla="*/ 272845 h 390832"/>
              <a:gd name="connsiteX58" fmla="*/ 435914 w 2279463"/>
              <a:gd name="connsiteY58" fmla="*/ 287594 h 390832"/>
              <a:gd name="connsiteX59" fmla="*/ 399043 w 2279463"/>
              <a:gd name="connsiteY59" fmla="*/ 324465 h 390832"/>
              <a:gd name="connsiteX60" fmla="*/ 354798 w 2279463"/>
              <a:gd name="connsiteY60" fmla="*/ 339213 h 390832"/>
              <a:gd name="connsiteX61" fmla="*/ 332676 w 2279463"/>
              <a:gd name="connsiteY61" fmla="*/ 346587 h 390832"/>
              <a:gd name="connsiteX62" fmla="*/ 192566 w 2279463"/>
              <a:gd name="connsiteY62" fmla="*/ 339213 h 390832"/>
              <a:gd name="connsiteX63" fmla="*/ 148321 w 2279463"/>
              <a:gd name="connsiteY63" fmla="*/ 317090 h 390832"/>
              <a:gd name="connsiteX64" fmla="*/ 118824 w 2279463"/>
              <a:gd name="connsiteY64" fmla="*/ 302342 h 390832"/>
              <a:gd name="connsiteX65" fmla="*/ 59830 w 2279463"/>
              <a:gd name="connsiteY65" fmla="*/ 250723 h 390832"/>
              <a:gd name="connsiteX66" fmla="*/ 37708 w 2279463"/>
              <a:gd name="connsiteY66" fmla="*/ 199103 h 390832"/>
              <a:gd name="connsiteX67" fmla="*/ 22959 w 2279463"/>
              <a:gd name="connsiteY67" fmla="*/ 154858 h 390832"/>
              <a:gd name="connsiteX68" fmla="*/ 15585 w 2279463"/>
              <a:gd name="connsiteY68" fmla="*/ 132736 h 390832"/>
              <a:gd name="connsiteX69" fmla="*/ 8211 w 2279463"/>
              <a:gd name="connsiteY69" fmla="*/ 95865 h 390832"/>
              <a:gd name="connsiteX70" fmla="*/ 837 w 2279463"/>
              <a:gd name="connsiteY70" fmla="*/ 73742 h 390832"/>
              <a:gd name="connsiteX71" fmla="*/ 837 w 2279463"/>
              <a:gd name="connsiteY71" fmla="*/ 0 h 39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279463" h="390832">
                <a:moveTo>
                  <a:pt x="2279463" y="147484"/>
                </a:moveTo>
                <a:cubicBezTo>
                  <a:pt x="2272089" y="159774"/>
                  <a:pt x="2263271" y="171307"/>
                  <a:pt x="2257340" y="184355"/>
                </a:cubicBezTo>
                <a:cubicBezTo>
                  <a:pt x="2250907" y="198508"/>
                  <a:pt x="2248366" y="214166"/>
                  <a:pt x="2242592" y="228600"/>
                </a:cubicBezTo>
                <a:lnTo>
                  <a:pt x="2227843" y="265471"/>
                </a:lnTo>
                <a:cubicBezTo>
                  <a:pt x="2212852" y="340427"/>
                  <a:pt x="2228211" y="271559"/>
                  <a:pt x="2213095" y="324465"/>
                </a:cubicBezTo>
                <a:cubicBezTo>
                  <a:pt x="2210311" y="334210"/>
                  <a:pt x="2211343" y="345529"/>
                  <a:pt x="2205721" y="353961"/>
                </a:cubicBezTo>
                <a:cubicBezTo>
                  <a:pt x="2200805" y="361335"/>
                  <a:pt x="2191293" y="364313"/>
                  <a:pt x="2183598" y="368710"/>
                </a:cubicBezTo>
                <a:cubicBezTo>
                  <a:pt x="2158086" y="383288"/>
                  <a:pt x="2156796" y="382560"/>
                  <a:pt x="2131979" y="390832"/>
                </a:cubicBezTo>
                <a:lnTo>
                  <a:pt x="1932876" y="376084"/>
                </a:lnTo>
                <a:cubicBezTo>
                  <a:pt x="1920397" y="374914"/>
                  <a:pt x="1907525" y="373647"/>
                  <a:pt x="1896005" y="368710"/>
                </a:cubicBezTo>
                <a:cubicBezTo>
                  <a:pt x="1889614" y="365971"/>
                  <a:pt x="1886818" y="358133"/>
                  <a:pt x="1881256" y="353961"/>
                </a:cubicBezTo>
                <a:cubicBezTo>
                  <a:pt x="1806841" y="298150"/>
                  <a:pt x="1864136" y="351591"/>
                  <a:pt x="1807514" y="294968"/>
                </a:cubicBezTo>
                <a:lnTo>
                  <a:pt x="1785392" y="272845"/>
                </a:lnTo>
                <a:cubicBezTo>
                  <a:pt x="1766853" y="217234"/>
                  <a:pt x="1791862" y="285788"/>
                  <a:pt x="1763269" y="228600"/>
                </a:cubicBezTo>
                <a:cubicBezTo>
                  <a:pt x="1748916" y="199892"/>
                  <a:pt x="1762702" y="210069"/>
                  <a:pt x="1748521" y="176981"/>
                </a:cubicBezTo>
                <a:cubicBezTo>
                  <a:pt x="1745030" y="168835"/>
                  <a:pt x="1738688" y="162232"/>
                  <a:pt x="1733772" y="154858"/>
                </a:cubicBezTo>
                <a:cubicBezTo>
                  <a:pt x="1731314" y="147484"/>
                  <a:pt x="1728533" y="140210"/>
                  <a:pt x="1726398" y="132736"/>
                </a:cubicBezTo>
                <a:cubicBezTo>
                  <a:pt x="1723614" y="122991"/>
                  <a:pt x="1721936" y="112947"/>
                  <a:pt x="1719024" y="103239"/>
                </a:cubicBezTo>
                <a:cubicBezTo>
                  <a:pt x="1714557" y="88349"/>
                  <a:pt x="1704276" y="58994"/>
                  <a:pt x="1704276" y="58994"/>
                </a:cubicBezTo>
                <a:lnTo>
                  <a:pt x="1689527" y="103239"/>
                </a:lnTo>
                <a:cubicBezTo>
                  <a:pt x="1687069" y="110613"/>
                  <a:pt x="1684038" y="117820"/>
                  <a:pt x="1682153" y="125361"/>
                </a:cubicBezTo>
                <a:cubicBezTo>
                  <a:pt x="1680418" y="132303"/>
                  <a:pt x="1672213" y="168326"/>
                  <a:pt x="1667405" y="176981"/>
                </a:cubicBezTo>
                <a:cubicBezTo>
                  <a:pt x="1620621" y="261192"/>
                  <a:pt x="1655710" y="195286"/>
                  <a:pt x="1623159" y="235974"/>
                </a:cubicBezTo>
                <a:cubicBezTo>
                  <a:pt x="1617622" y="242895"/>
                  <a:pt x="1614179" y="251368"/>
                  <a:pt x="1608411" y="258097"/>
                </a:cubicBezTo>
                <a:cubicBezTo>
                  <a:pt x="1599362" y="268655"/>
                  <a:pt x="1589471" y="278545"/>
                  <a:pt x="1578914" y="287594"/>
                </a:cubicBezTo>
                <a:cubicBezTo>
                  <a:pt x="1567820" y="297104"/>
                  <a:pt x="1539695" y="312440"/>
                  <a:pt x="1527295" y="317090"/>
                </a:cubicBezTo>
                <a:cubicBezTo>
                  <a:pt x="1517805" y="320649"/>
                  <a:pt x="1507630" y="322007"/>
                  <a:pt x="1497798" y="324465"/>
                </a:cubicBezTo>
                <a:cubicBezTo>
                  <a:pt x="1430008" y="321954"/>
                  <a:pt x="1331278" y="326788"/>
                  <a:pt x="1254450" y="309716"/>
                </a:cubicBezTo>
                <a:cubicBezTo>
                  <a:pt x="1246862" y="308030"/>
                  <a:pt x="1239701" y="304800"/>
                  <a:pt x="1232327" y="302342"/>
                </a:cubicBezTo>
                <a:cubicBezTo>
                  <a:pt x="1222495" y="294968"/>
                  <a:pt x="1212016" y="288385"/>
                  <a:pt x="1202830" y="280220"/>
                </a:cubicBezTo>
                <a:cubicBezTo>
                  <a:pt x="1189839" y="268673"/>
                  <a:pt x="1165959" y="243349"/>
                  <a:pt x="1165959" y="243349"/>
                </a:cubicBezTo>
                <a:cubicBezTo>
                  <a:pt x="1163501" y="233517"/>
                  <a:pt x="1163117" y="222917"/>
                  <a:pt x="1158585" y="213852"/>
                </a:cubicBezTo>
                <a:cubicBezTo>
                  <a:pt x="1155476" y="207633"/>
                  <a:pt x="1147414" y="205065"/>
                  <a:pt x="1143837" y="199103"/>
                </a:cubicBezTo>
                <a:cubicBezTo>
                  <a:pt x="1139838" y="192438"/>
                  <a:pt x="1138921" y="184355"/>
                  <a:pt x="1136463" y="176981"/>
                </a:cubicBezTo>
                <a:cubicBezTo>
                  <a:pt x="1134005" y="147484"/>
                  <a:pt x="1132759" y="117861"/>
                  <a:pt x="1129088" y="88490"/>
                </a:cubicBezTo>
                <a:cubicBezTo>
                  <a:pt x="1127831" y="78434"/>
                  <a:pt x="1130779" y="63526"/>
                  <a:pt x="1121714" y="58994"/>
                </a:cubicBezTo>
                <a:cubicBezTo>
                  <a:pt x="1114762" y="55518"/>
                  <a:pt x="1116798" y="73742"/>
                  <a:pt x="1114340" y="81116"/>
                </a:cubicBezTo>
                <a:cubicBezTo>
                  <a:pt x="1102358" y="188954"/>
                  <a:pt x="1115314" y="114583"/>
                  <a:pt x="1099592" y="169607"/>
                </a:cubicBezTo>
                <a:cubicBezTo>
                  <a:pt x="1094249" y="188308"/>
                  <a:pt x="1092417" y="203552"/>
                  <a:pt x="1084843" y="221226"/>
                </a:cubicBezTo>
                <a:cubicBezTo>
                  <a:pt x="1071237" y="252973"/>
                  <a:pt x="1061569" y="263512"/>
                  <a:pt x="1040598" y="294968"/>
                </a:cubicBezTo>
                <a:cubicBezTo>
                  <a:pt x="1027206" y="315056"/>
                  <a:pt x="1010549" y="343176"/>
                  <a:pt x="988979" y="353961"/>
                </a:cubicBezTo>
                <a:cubicBezTo>
                  <a:pt x="979147" y="358877"/>
                  <a:pt x="969586" y="364380"/>
                  <a:pt x="959482" y="368710"/>
                </a:cubicBezTo>
                <a:cubicBezTo>
                  <a:pt x="939643" y="377213"/>
                  <a:pt x="922126" y="379131"/>
                  <a:pt x="900488" y="383458"/>
                </a:cubicBezTo>
                <a:cubicBezTo>
                  <a:pt x="858701" y="381000"/>
                  <a:pt x="816566" y="382004"/>
                  <a:pt x="775127" y="376084"/>
                </a:cubicBezTo>
                <a:cubicBezTo>
                  <a:pt x="741098" y="371223"/>
                  <a:pt x="752336" y="360890"/>
                  <a:pt x="730882" y="346587"/>
                </a:cubicBezTo>
                <a:cubicBezTo>
                  <a:pt x="721735" y="340489"/>
                  <a:pt x="711217" y="336755"/>
                  <a:pt x="701385" y="331839"/>
                </a:cubicBezTo>
                <a:cubicBezTo>
                  <a:pt x="691553" y="322007"/>
                  <a:pt x="683012" y="310685"/>
                  <a:pt x="671888" y="302342"/>
                </a:cubicBezTo>
                <a:cubicBezTo>
                  <a:pt x="662056" y="294968"/>
                  <a:pt x="650557" y="289406"/>
                  <a:pt x="642392" y="280220"/>
                </a:cubicBezTo>
                <a:cubicBezTo>
                  <a:pt x="630616" y="266972"/>
                  <a:pt x="625429" y="248507"/>
                  <a:pt x="612895" y="235974"/>
                </a:cubicBezTo>
                <a:cubicBezTo>
                  <a:pt x="599175" y="222255"/>
                  <a:pt x="592702" y="217711"/>
                  <a:pt x="583398" y="199103"/>
                </a:cubicBezTo>
                <a:cubicBezTo>
                  <a:pt x="564253" y="160812"/>
                  <a:pt x="590082" y="191040"/>
                  <a:pt x="561276" y="162232"/>
                </a:cubicBezTo>
                <a:cubicBezTo>
                  <a:pt x="558818" y="127819"/>
                  <a:pt x="560073" y="92938"/>
                  <a:pt x="553901" y="58994"/>
                </a:cubicBezTo>
                <a:cubicBezTo>
                  <a:pt x="552510" y="51347"/>
                  <a:pt x="548662" y="73642"/>
                  <a:pt x="546527" y="81116"/>
                </a:cubicBezTo>
                <a:cubicBezTo>
                  <a:pt x="542517" y="95152"/>
                  <a:pt x="531415" y="147848"/>
                  <a:pt x="524405" y="154858"/>
                </a:cubicBezTo>
                <a:cubicBezTo>
                  <a:pt x="519489" y="159774"/>
                  <a:pt x="513513" y="163822"/>
                  <a:pt x="509656" y="169607"/>
                </a:cubicBezTo>
                <a:cubicBezTo>
                  <a:pt x="490089" y="198957"/>
                  <a:pt x="499333" y="193694"/>
                  <a:pt x="487534" y="221226"/>
                </a:cubicBezTo>
                <a:cubicBezTo>
                  <a:pt x="483204" y="231330"/>
                  <a:pt x="478239" y="241178"/>
                  <a:pt x="472785" y="250723"/>
                </a:cubicBezTo>
                <a:cubicBezTo>
                  <a:pt x="468388" y="258418"/>
                  <a:pt x="464304" y="266578"/>
                  <a:pt x="458037" y="272845"/>
                </a:cubicBezTo>
                <a:cubicBezTo>
                  <a:pt x="451770" y="279112"/>
                  <a:pt x="442584" y="281758"/>
                  <a:pt x="435914" y="287594"/>
                </a:cubicBezTo>
                <a:cubicBezTo>
                  <a:pt x="422833" y="299040"/>
                  <a:pt x="415532" y="318969"/>
                  <a:pt x="399043" y="324465"/>
                </a:cubicBezTo>
                <a:lnTo>
                  <a:pt x="354798" y="339213"/>
                </a:lnTo>
                <a:lnTo>
                  <a:pt x="332676" y="346587"/>
                </a:lnTo>
                <a:cubicBezTo>
                  <a:pt x="285973" y="344129"/>
                  <a:pt x="239142" y="343447"/>
                  <a:pt x="192566" y="339213"/>
                </a:cubicBezTo>
                <a:cubicBezTo>
                  <a:pt x="172465" y="337386"/>
                  <a:pt x="165019" y="326632"/>
                  <a:pt x="148321" y="317090"/>
                </a:cubicBezTo>
                <a:cubicBezTo>
                  <a:pt x="138777" y="311636"/>
                  <a:pt x="127501" y="309091"/>
                  <a:pt x="118824" y="302342"/>
                </a:cubicBezTo>
                <a:cubicBezTo>
                  <a:pt x="-10576" y="201699"/>
                  <a:pt x="140401" y="304434"/>
                  <a:pt x="59830" y="250723"/>
                </a:cubicBezTo>
                <a:cubicBezTo>
                  <a:pt x="36099" y="179528"/>
                  <a:pt x="74148" y="290202"/>
                  <a:pt x="37708" y="199103"/>
                </a:cubicBezTo>
                <a:cubicBezTo>
                  <a:pt x="31934" y="184669"/>
                  <a:pt x="27875" y="169606"/>
                  <a:pt x="22959" y="154858"/>
                </a:cubicBezTo>
                <a:cubicBezTo>
                  <a:pt x="20501" y="147484"/>
                  <a:pt x="17109" y="140358"/>
                  <a:pt x="15585" y="132736"/>
                </a:cubicBezTo>
                <a:cubicBezTo>
                  <a:pt x="13127" y="120446"/>
                  <a:pt x="11251" y="108025"/>
                  <a:pt x="8211" y="95865"/>
                </a:cubicBezTo>
                <a:cubicBezTo>
                  <a:pt x="6326" y="88324"/>
                  <a:pt x="1433" y="81492"/>
                  <a:pt x="837" y="73742"/>
                </a:cubicBezTo>
                <a:cubicBezTo>
                  <a:pt x="-1048" y="49234"/>
                  <a:pt x="837" y="24581"/>
                  <a:pt x="837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506054" y="615007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958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48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20  -  4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83" y="2740479"/>
            <a:ext cx="11777635" cy="312746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reeform 6"/>
          <p:cNvSpPr/>
          <p:nvPr/>
        </p:nvSpPr>
        <p:spPr>
          <a:xfrm>
            <a:off x="11153913" y="5235677"/>
            <a:ext cx="961741" cy="707233"/>
          </a:xfrm>
          <a:custGeom>
            <a:avLst/>
            <a:gdLst>
              <a:gd name="connsiteX0" fmla="*/ 814403 w 961741"/>
              <a:gd name="connsiteY0" fmla="*/ 228600 h 707233"/>
              <a:gd name="connsiteX1" fmla="*/ 777532 w 961741"/>
              <a:gd name="connsiteY1" fmla="*/ 213852 h 707233"/>
              <a:gd name="connsiteX2" fmla="*/ 666919 w 961741"/>
              <a:gd name="connsiteY2" fmla="*/ 132736 h 707233"/>
              <a:gd name="connsiteX3" fmla="*/ 600552 w 961741"/>
              <a:gd name="connsiteY3" fmla="*/ 88491 h 707233"/>
              <a:gd name="connsiteX4" fmla="*/ 571055 w 961741"/>
              <a:gd name="connsiteY4" fmla="*/ 73742 h 707233"/>
              <a:gd name="connsiteX5" fmla="*/ 504687 w 961741"/>
              <a:gd name="connsiteY5" fmla="*/ 51620 h 707233"/>
              <a:gd name="connsiteX6" fmla="*/ 482564 w 961741"/>
              <a:gd name="connsiteY6" fmla="*/ 44246 h 707233"/>
              <a:gd name="connsiteX7" fmla="*/ 401448 w 961741"/>
              <a:gd name="connsiteY7" fmla="*/ 14749 h 707233"/>
              <a:gd name="connsiteX8" fmla="*/ 342455 w 961741"/>
              <a:gd name="connsiteY8" fmla="*/ 0 h 707233"/>
              <a:gd name="connsiteX9" fmla="*/ 224468 w 961741"/>
              <a:gd name="connsiteY9" fmla="*/ 7375 h 707233"/>
              <a:gd name="connsiteX10" fmla="*/ 187597 w 961741"/>
              <a:gd name="connsiteY10" fmla="*/ 22123 h 707233"/>
              <a:gd name="connsiteX11" fmla="*/ 99106 w 961741"/>
              <a:gd name="connsiteY11" fmla="*/ 95865 h 707233"/>
              <a:gd name="connsiteX12" fmla="*/ 62235 w 961741"/>
              <a:gd name="connsiteY12" fmla="*/ 140110 h 707233"/>
              <a:gd name="connsiteX13" fmla="*/ 32739 w 961741"/>
              <a:gd name="connsiteY13" fmla="*/ 191729 h 707233"/>
              <a:gd name="connsiteX14" fmla="*/ 17990 w 961741"/>
              <a:gd name="connsiteY14" fmla="*/ 221226 h 707233"/>
              <a:gd name="connsiteX15" fmla="*/ 10616 w 961741"/>
              <a:gd name="connsiteY15" fmla="*/ 405581 h 707233"/>
              <a:gd name="connsiteX16" fmla="*/ 25364 w 961741"/>
              <a:gd name="connsiteY16" fmla="*/ 435078 h 707233"/>
              <a:gd name="connsiteX17" fmla="*/ 69610 w 961741"/>
              <a:gd name="connsiteY17" fmla="*/ 479323 h 707233"/>
              <a:gd name="connsiteX18" fmla="*/ 91732 w 961741"/>
              <a:gd name="connsiteY18" fmla="*/ 501446 h 707233"/>
              <a:gd name="connsiteX19" fmla="*/ 121229 w 961741"/>
              <a:gd name="connsiteY19" fmla="*/ 538317 h 707233"/>
              <a:gd name="connsiteX20" fmla="*/ 165474 w 961741"/>
              <a:gd name="connsiteY20" fmla="*/ 553065 h 707233"/>
              <a:gd name="connsiteX21" fmla="*/ 217093 w 961741"/>
              <a:gd name="connsiteY21" fmla="*/ 589936 h 707233"/>
              <a:gd name="connsiteX22" fmla="*/ 253964 w 961741"/>
              <a:gd name="connsiteY22" fmla="*/ 604684 h 707233"/>
              <a:gd name="connsiteX23" fmla="*/ 276087 w 961741"/>
              <a:gd name="connsiteY23" fmla="*/ 619433 h 707233"/>
              <a:gd name="connsiteX24" fmla="*/ 320332 w 961741"/>
              <a:gd name="connsiteY24" fmla="*/ 626807 h 707233"/>
              <a:gd name="connsiteX25" fmla="*/ 379326 w 961741"/>
              <a:gd name="connsiteY25" fmla="*/ 648929 h 707233"/>
              <a:gd name="connsiteX26" fmla="*/ 430945 w 961741"/>
              <a:gd name="connsiteY26" fmla="*/ 671052 h 707233"/>
              <a:gd name="connsiteX27" fmla="*/ 475190 w 961741"/>
              <a:gd name="connsiteY27" fmla="*/ 678426 h 707233"/>
              <a:gd name="connsiteX28" fmla="*/ 733287 w 961741"/>
              <a:gd name="connsiteY28" fmla="*/ 678426 h 707233"/>
              <a:gd name="connsiteX29" fmla="*/ 777532 w 961741"/>
              <a:gd name="connsiteY29" fmla="*/ 656304 h 707233"/>
              <a:gd name="connsiteX30" fmla="*/ 814403 w 961741"/>
              <a:gd name="connsiteY30" fmla="*/ 641555 h 707233"/>
              <a:gd name="connsiteX31" fmla="*/ 866022 w 961741"/>
              <a:gd name="connsiteY31" fmla="*/ 604684 h 707233"/>
              <a:gd name="connsiteX32" fmla="*/ 880771 w 961741"/>
              <a:gd name="connsiteY32" fmla="*/ 589936 h 707233"/>
              <a:gd name="connsiteX33" fmla="*/ 910268 w 961741"/>
              <a:gd name="connsiteY33" fmla="*/ 567813 h 707233"/>
              <a:gd name="connsiteX34" fmla="*/ 947139 w 961741"/>
              <a:gd name="connsiteY34" fmla="*/ 523568 h 707233"/>
              <a:gd name="connsiteX35" fmla="*/ 947139 w 961741"/>
              <a:gd name="connsiteY35" fmla="*/ 353962 h 707233"/>
              <a:gd name="connsiteX36" fmla="*/ 851274 w 961741"/>
              <a:gd name="connsiteY36" fmla="*/ 243349 h 707233"/>
              <a:gd name="connsiteX37" fmla="*/ 770158 w 961741"/>
              <a:gd name="connsiteY37" fmla="*/ 176981 h 707233"/>
              <a:gd name="connsiteX38" fmla="*/ 733287 w 961741"/>
              <a:gd name="connsiteY38" fmla="*/ 147484 h 707233"/>
              <a:gd name="connsiteX39" fmla="*/ 674293 w 961741"/>
              <a:gd name="connsiteY39" fmla="*/ 117988 h 707233"/>
              <a:gd name="connsiteX40" fmla="*/ 637422 w 961741"/>
              <a:gd name="connsiteY40" fmla="*/ 103239 h 707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961741" h="707233">
                <a:moveTo>
                  <a:pt x="814403" y="228600"/>
                </a:moveTo>
                <a:cubicBezTo>
                  <a:pt x="802113" y="223684"/>
                  <a:pt x="788346" y="221486"/>
                  <a:pt x="777532" y="213852"/>
                </a:cubicBezTo>
                <a:cubicBezTo>
                  <a:pt x="650755" y="124362"/>
                  <a:pt x="732010" y="154432"/>
                  <a:pt x="666919" y="132736"/>
                </a:cubicBezTo>
                <a:cubicBezTo>
                  <a:pt x="635247" y="108982"/>
                  <a:pt x="637126" y="108810"/>
                  <a:pt x="600552" y="88491"/>
                </a:cubicBezTo>
                <a:cubicBezTo>
                  <a:pt x="590942" y="83152"/>
                  <a:pt x="581315" y="77688"/>
                  <a:pt x="571055" y="73742"/>
                </a:cubicBezTo>
                <a:cubicBezTo>
                  <a:pt x="549290" y="65371"/>
                  <a:pt x="526810" y="58994"/>
                  <a:pt x="504687" y="51620"/>
                </a:cubicBezTo>
                <a:cubicBezTo>
                  <a:pt x="497313" y="49162"/>
                  <a:pt x="489781" y="47133"/>
                  <a:pt x="482564" y="44246"/>
                </a:cubicBezTo>
                <a:cubicBezTo>
                  <a:pt x="463499" y="36620"/>
                  <a:pt x="420387" y="18537"/>
                  <a:pt x="401448" y="14749"/>
                </a:cubicBezTo>
                <a:cubicBezTo>
                  <a:pt x="356955" y="5851"/>
                  <a:pt x="376467" y="11339"/>
                  <a:pt x="342455" y="0"/>
                </a:cubicBezTo>
                <a:cubicBezTo>
                  <a:pt x="303126" y="2458"/>
                  <a:pt x="263478" y="1802"/>
                  <a:pt x="224468" y="7375"/>
                </a:cubicBezTo>
                <a:cubicBezTo>
                  <a:pt x="211364" y="9247"/>
                  <a:pt x="199218" y="15784"/>
                  <a:pt x="187597" y="22123"/>
                </a:cubicBezTo>
                <a:cubicBezTo>
                  <a:pt x="155892" y="39416"/>
                  <a:pt x="120709" y="67061"/>
                  <a:pt x="99106" y="95865"/>
                </a:cubicBezTo>
                <a:cubicBezTo>
                  <a:pt x="72813" y="130924"/>
                  <a:pt x="85675" y="116672"/>
                  <a:pt x="62235" y="140110"/>
                </a:cubicBezTo>
                <a:cubicBezTo>
                  <a:pt x="47748" y="183572"/>
                  <a:pt x="64626" y="140710"/>
                  <a:pt x="32739" y="191729"/>
                </a:cubicBezTo>
                <a:cubicBezTo>
                  <a:pt x="26913" y="201051"/>
                  <a:pt x="22906" y="211394"/>
                  <a:pt x="17990" y="221226"/>
                </a:cubicBezTo>
                <a:cubicBezTo>
                  <a:pt x="-3140" y="305749"/>
                  <a:pt x="-5734" y="291129"/>
                  <a:pt x="10616" y="405581"/>
                </a:cubicBezTo>
                <a:cubicBezTo>
                  <a:pt x="12171" y="416463"/>
                  <a:pt x="18497" y="426494"/>
                  <a:pt x="25364" y="435078"/>
                </a:cubicBezTo>
                <a:cubicBezTo>
                  <a:pt x="38394" y="451365"/>
                  <a:pt x="54861" y="464574"/>
                  <a:pt x="69610" y="479323"/>
                </a:cubicBezTo>
                <a:cubicBezTo>
                  <a:pt x="76984" y="486697"/>
                  <a:pt x="85947" y="492769"/>
                  <a:pt x="91732" y="501446"/>
                </a:cubicBezTo>
                <a:cubicBezTo>
                  <a:pt x="96941" y="509258"/>
                  <a:pt x="110724" y="533064"/>
                  <a:pt x="121229" y="538317"/>
                </a:cubicBezTo>
                <a:cubicBezTo>
                  <a:pt x="135134" y="545270"/>
                  <a:pt x="165474" y="553065"/>
                  <a:pt x="165474" y="553065"/>
                </a:cubicBezTo>
                <a:cubicBezTo>
                  <a:pt x="172154" y="558075"/>
                  <a:pt x="206310" y="584545"/>
                  <a:pt x="217093" y="589936"/>
                </a:cubicBezTo>
                <a:cubicBezTo>
                  <a:pt x="228933" y="595856"/>
                  <a:pt x="242124" y="598764"/>
                  <a:pt x="253964" y="604684"/>
                </a:cubicBezTo>
                <a:cubicBezTo>
                  <a:pt x="261891" y="608648"/>
                  <a:pt x="267679" y="616630"/>
                  <a:pt x="276087" y="619433"/>
                </a:cubicBezTo>
                <a:cubicBezTo>
                  <a:pt x="290271" y="624161"/>
                  <a:pt x="305584" y="624349"/>
                  <a:pt x="320332" y="626807"/>
                </a:cubicBezTo>
                <a:cubicBezTo>
                  <a:pt x="347352" y="653825"/>
                  <a:pt x="324571" y="636761"/>
                  <a:pt x="379326" y="648929"/>
                </a:cubicBezTo>
                <a:cubicBezTo>
                  <a:pt x="431638" y="660555"/>
                  <a:pt x="366548" y="651734"/>
                  <a:pt x="430945" y="671052"/>
                </a:cubicBezTo>
                <a:cubicBezTo>
                  <a:pt x="445266" y="675348"/>
                  <a:pt x="460442" y="675968"/>
                  <a:pt x="475190" y="678426"/>
                </a:cubicBezTo>
                <a:cubicBezTo>
                  <a:pt x="569149" y="725407"/>
                  <a:pt x="520352" y="707201"/>
                  <a:pt x="733287" y="678426"/>
                </a:cubicBezTo>
                <a:cubicBezTo>
                  <a:pt x="749628" y="676218"/>
                  <a:pt x="762521" y="663127"/>
                  <a:pt x="777532" y="656304"/>
                </a:cubicBezTo>
                <a:cubicBezTo>
                  <a:pt x="789583" y="650826"/>
                  <a:pt x="802113" y="646471"/>
                  <a:pt x="814403" y="641555"/>
                </a:cubicBezTo>
                <a:cubicBezTo>
                  <a:pt x="862715" y="593245"/>
                  <a:pt x="807787" y="643508"/>
                  <a:pt x="866022" y="604684"/>
                </a:cubicBezTo>
                <a:cubicBezTo>
                  <a:pt x="871807" y="600827"/>
                  <a:pt x="875430" y="594387"/>
                  <a:pt x="880771" y="589936"/>
                </a:cubicBezTo>
                <a:cubicBezTo>
                  <a:pt x="890213" y="582068"/>
                  <a:pt x="900936" y="575812"/>
                  <a:pt x="910268" y="567813"/>
                </a:cubicBezTo>
                <a:cubicBezTo>
                  <a:pt x="932348" y="548887"/>
                  <a:pt x="931967" y="546325"/>
                  <a:pt x="947139" y="523568"/>
                </a:cubicBezTo>
                <a:cubicBezTo>
                  <a:pt x="962553" y="461909"/>
                  <a:pt x="970284" y="443235"/>
                  <a:pt x="947139" y="353962"/>
                </a:cubicBezTo>
                <a:cubicBezTo>
                  <a:pt x="941334" y="331572"/>
                  <a:pt x="867767" y="256844"/>
                  <a:pt x="851274" y="243349"/>
                </a:cubicBezTo>
                <a:lnTo>
                  <a:pt x="770158" y="176981"/>
                </a:lnTo>
                <a:cubicBezTo>
                  <a:pt x="757943" y="167056"/>
                  <a:pt x="747365" y="154523"/>
                  <a:pt x="733287" y="147484"/>
                </a:cubicBezTo>
                <a:lnTo>
                  <a:pt x="674293" y="117988"/>
                </a:lnTo>
                <a:cubicBezTo>
                  <a:pt x="654331" y="98024"/>
                  <a:pt x="666498" y="103239"/>
                  <a:pt x="637422" y="10323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8"/>
          <p:cNvSpPr/>
          <p:nvPr/>
        </p:nvSpPr>
        <p:spPr>
          <a:xfrm>
            <a:off x="9364389" y="5759245"/>
            <a:ext cx="2279463" cy="390832"/>
          </a:xfrm>
          <a:custGeom>
            <a:avLst/>
            <a:gdLst>
              <a:gd name="connsiteX0" fmla="*/ 2279463 w 2279463"/>
              <a:gd name="connsiteY0" fmla="*/ 147484 h 390832"/>
              <a:gd name="connsiteX1" fmla="*/ 2257340 w 2279463"/>
              <a:gd name="connsiteY1" fmla="*/ 184355 h 390832"/>
              <a:gd name="connsiteX2" fmla="*/ 2242592 w 2279463"/>
              <a:gd name="connsiteY2" fmla="*/ 228600 h 390832"/>
              <a:gd name="connsiteX3" fmla="*/ 2227843 w 2279463"/>
              <a:gd name="connsiteY3" fmla="*/ 265471 h 390832"/>
              <a:gd name="connsiteX4" fmla="*/ 2213095 w 2279463"/>
              <a:gd name="connsiteY4" fmla="*/ 324465 h 390832"/>
              <a:gd name="connsiteX5" fmla="*/ 2205721 w 2279463"/>
              <a:gd name="connsiteY5" fmla="*/ 353961 h 390832"/>
              <a:gd name="connsiteX6" fmla="*/ 2183598 w 2279463"/>
              <a:gd name="connsiteY6" fmla="*/ 368710 h 390832"/>
              <a:gd name="connsiteX7" fmla="*/ 2131979 w 2279463"/>
              <a:gd name="connsiteY7" fmla="*/ 390832 h 390832"/>
              <a:gd name="connsiteX8" fmla="*/ 1932876 w 2279463"/>
              <a:gd name="connsiteY8" fmla="*/ 376084 h 390832"/>
              <a:gd name="connsiteX9" fmla="*/ 1896005 w 2279463"/>
              <a:gd name="connsiteY9" fmla="*/ 368710 h 390832"/>
              <a:gd name="connsiteX10" fmla="*/ 1881256 w 2279463"/>
              <a:gd name="connsiteY10" fmla="*/ 353961 h 390832"/>
              <a:gd name="connsiteX11" fmla="*/ 1807514 w 2279463"/>
              <a:gd name="connsiteY11" fmla="*/ 294968 h 390832"/>
              <a:gd name="connsiteX12" fmla="*/ 1785392 w 2279463"/>
              <a:gd name="connsiteY12" fmla="*/ 272845 h 390832"/>
              <a:gd name="connsiteX13" fmla="*/ 1763269 w 2279463"/>
              <a:gd name="connsiteY13" fmla="*/ 228600 h 390832"/>
              <a:gd name="connsiteX14" fmla="*/ 1748521 w 2279463"/>
              <a:gd name="connsiteY14" fmla="*/ 176981 h 390832"/>
              <a:gd name="connsiteX15" fmla="*/ 1733772 w 2279463"/>
              <a:gd name="connsiteY15" fmla="*/ 154858 h 390832"/>
              <a:gd name="connsiteX16" fmla="*/ 1726398 w 2279463"/>
              <a:gd name="connsiteY16" fmla="*/ 132736 h 390832"/>
              <a:gd name="connsiteX17" fmla="*/ 1719024 w 2279463"/>
              <a:gd name="connsiteY17" fmla="*/ 103239 h 390832"/>
              <a:gd name="connsiteX18" fmla="*/ 1704276 w 2279463"/>
              <a:gd name="connsiteY18" fmla="*/ 58994 h 390832"/>
              <a:gd name="connsiteX19" fmla="*/ 1689527 w 2279463"/>
              <a:gd name="connsiteY19" fmla="*/ 103239 h 390832"/>
              <a:gd name="connsiteX20" fmla="*/ 1682153 w 2279463"/>
              <a:gd name="connsiteY20" fmla="*/ 125361 h 390832"/>
              <a:gd name="connsiteX21" fmla="*/ 1667405 w 2279463"/>
              <a:gd name="connsiteY21" fmla="*/ 176981 h 390832"/>
              <a:gd name="connsiteX22" fmla="*/ 1623159 w 2279463"/>
              <a:gd name="connsiteY22" fmla="*/ 235974 h 390832"/>
              <a:gd name="connsiteX23" fmla="*/ 1608411 w 2279463"/>
              <a:gd name="connsiteY23" fmla="*/ 258097 h 390832"/>
              <a:gd name="connsiteX24" fmla="*/ 1578914 w 2279463"/>
              <a:gd name="connsiteY24" fmla="*/ 287594 h 390832"/>
              <a:gd name="connsiteX25" fmla="*/ 1527295 w 2279463"/>
              <a:gd name="connsiteY25" fmla="*/ 317090 h 390832"/>
              <a:gd name="connsiteX26" fmla="*/ 1497798 w 2279463"/>
              <a:gd name="connsiteY26" fmla="*/ 324465 h 390832"/>
              <a:gd name="connsiteX27" fmla="*/ 1254450 w 2279463"/>
              <a:gd name="connsiteY27" fmla="*/ 309716 h 390832"/>
              <a:gd name="connsiteX28" fmla="*/ 1232327 w 2279463"/>
              <a:gd name="connsiteY28" fmla="*/ 302342 h 390832"/>
              <a:gd name="connsiteX29" fmla="*/ 1202830 w 2279463"/>
              <a:gd name="connsiteY29" fmla="*/ 280220 h 390832"/>
              <a:gd name="connsiteX30" fmla="*/ 1165959 w 2279463"/>
              <a:gd name="connsiteY30" fmla="*/ 243349 h 390832"/>
              <a:gd name="connsiteX31" fmla="*/ 1158585 w 2279463"/>
              <a:gd name="connsiteY31" fmla="*/ 213852 h 390832"/>
              <a:gd name="connsiteX32" fmla="*/ 1143837 w 2279463"/>
              <a:gd name="connsiteY32" fmla="*/ 199103 h 390832"/>
              <a:gd name="connsiteX33" fmla="*/ 1136463 w 2279463"/>
              <a:gd name="connsiteY33" fmla="*/ 176981 h 390832"/>
              <a:gd name="connsiteX34" fmla="*/ 1129088 w 2279463"/>
              <a:gd name="connsiteY34" fmla="*/ 88490 h 390832"/>
              <a:gd name="connsiteX35" fmla="*/ 1121714 w 2279463"/>
              <a:gd name="connsiteY35" fmla="*/ 58994 h 390832"/>
              <a:gd name="connsiteX36" fmla="*/ 1114340 w 2279463"/>
              <a:gd name="connsiteY36" fmla="*/ 81116 h 390832"/>
              <a:gd name="connsiteX37" fmla="*/ 1099592 w 2279463"/>
              <a:gd name="connsiteY37" fmla="*/ 169607 h 390832"/>
              <a:gd name="connsiteX38" fmla="*/ 1084843 w 2279463"/>
              <a:gd name="connsiteY38" fmla="*/ 221226 h 390832"/>
              <a:gd name="connsiteX39" fmla="*/ 1040598 w 2279463"/>
              <a:gd name="connsiteY39" fmla="*/ 294968 h 390832"/>
              <a:gd name="connsiteX40" fmla="*/ 988979 w 2279463"/>
              <a:gd name="connsiteY40" fmla="*/ 353961 h 390832"/>
              <a:gd name="connsiteX41" fmla="*/ 959482 w 2279463"/>
              <a:gd name="connsiteY41" fmla="*/ 368710 h 390832"/>
              <a:gd name="connsiteX42" fmla="*/ 900488 w 2279463"/>
              <a:gd name="connsiteY42" fmla="*/ 383458 h 390832"/>
              <a:gd name="connsiteX43" fmla="*/ 775127 w 2279463"/>
              <a:gd name="connsiteY43" fmla="*/ 376084 h 390832"/>
              <a:gd name="connsiteX44" fmla="*/ 730882 w 2279463"/>
              <a:gd name="connsiteY44" fmla="*/ 346587 h 390832"/>
              <a:gd name="connsiteX45" fmla="*/ 701385 w 2279463"/>
              <a:gd name="connsiteY45" fmla="*/ 331839 h 390832"/>
              <a:gd name="connsiteX46" fmla="*/ 671888 w 2279463"/>
              <a:gd name="connsiteY46" fmla="*/ 302342 h 390832"/>
              <a:gd name="connsiteX47" fmla="*/ 642392 w 2279463"/>
              <a:gd name="connsiteY47" fmla="*/ 280220 h 390832"/>
              <a:gd name="connsiteX48" fmla="*/ 612895 w 2279463"/>
              <a:gd name="connsiteY48" fmla="*/ 235974 h 390832"/>
              <a:gd name="connsiteX49" fmla="*/ 583398 w 2279463"/>
              <a:gd name="connsiteY49" fmla="*/ 199103 h 390832"/>
              <a:gd name="connsiteX50" fmla="*/ 561276 w 2279463"/>
              <a:gd name="connsiteY50" fmla="*/ 162232 h 390832"/>
              <a:gd name="connsiteX51" fmla="*/ 553901 w 2279463"/>
              <a:gd name="connsiteY51" fmla="*/ 58994 h 390832"/>
              <a:gd name="connsiteX52" fmla="*/ 546527 w 2279463"/>
              <a:gd name="connsiteY52" fmla="*/ 81116 h 390832"/>
              <a:gd name="connsiteX53" fmla="*/ 524405 w 2279463"/>
              <a:gd name="connsiteY53" fmla="*/ 154858 h 390832"/>
              <a:gd name="connsiteX54" fmla="*/ 509656 w 2279463"/>
              <a:gd name="connsiteY54" fmla="*/ 169607 h 390832"/>
              <a:gd name="connsiteX55" fmla="*/ 487534 w 2279463"/>
              <a:gd name="connsiteY55" fmla="*/ 221226 h 390832"/>
              <a:gd name="connsiteX56" fmla="*/ 472785 w 2279463"/>
              <a:gd name="connsiteY56" fmla="*/ 250723 h 390832"/>
              <a:gd name="connsiteX57" fmla="*/ 458037 w 2279463"/>
              <a:gd name="connsiteY57" fmla="*/ 272845 h 390832"/>
              <a:gd name="connsiteX58" fmla="*/ 435914 w 2279463"/>
              <a:gd name="connsiteY58" fmla="*/ 287594 h 390832"/>
              <a:gd name="connsiteX59" fmla="*/ 399043 w 2279463"/>
              <a:gd name="connsiteY59" fmla="*/ 324465 h 390832"/>
              <a:gd name="connsiteX60" fmla="*/ 354798 w 2279463"/>
              <a:gd name="connsiteY60" fmla="*/ 339213 h 390832"/>
              <a:gd name="connsiteX61" fmla="*/ 332676 w 2279463"/>
              <a:gd name="connsiteY61" fmla="*/ 346587 h 390832"/>
              <a:gd name="connsiteX62" fmla="*/ 192566 w 2279463"/>
              <a:gd name="connsiteY62" fmla="*/ 339213 h 390832"/>
              <a:gd name="connsiteX63" fmla="*/ 148321 w 2279463"/>
              <a:gd name="connsiteY63" fmla="*/ 317090 h 390832"/>
              <a:gd name="connsiteX64" fmla="*/ 118824 w 2279463"/>
              <a:gd name="connsiteY64" fmla="*/ 302342 h 390832"/>
              <a:gd name="connsiteX65" fmla="*/ 59830 w 2279463"/>
              <a:gd name="connsiteY65" fmla="*/ 250723 h 390832"/>
              <a:gd name="connsiteX66" fmla="*/ 37708 w 2279463"/>
              <a:gd name="connsiteY66" fmla="*/ 199103 h 390832"/>
              <a:gd name="connsiteX67" fmla="*/ 22959 w 2279463"/>
              <a:gd name="connsiteY67" fmla="*/ 154858 h 390832"/>
              <a:gd name="connsiteX68" fmla="*/ 15585 w 2279463"/>
              <a:gd name="connsiteY68" fmla="*/ 132736 h 390832"/>
              <a:gd name="connsiteX69" fmla="*/ 8211 w 2279463"/>
              <a:gd name="connsiteY69" fmla="*/ 95865 h 390832"/>
              <a:gd name="connsiteX70" fmla="*/ 837 w 2279463"/>
              <a:gd name="connsiteY70" fmla="*/ 73742 h 390832"/>
              <a:gd name="connsiteX71" fmla="*/ 837 w 2279463"/>
              <a:gd name="connsiteY71" fmla="*/ 0 h 39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279463" h="390832">
                <a:moveTo>
                  <a:pt x="2279463" y="147484"/>
                </a:moveTo>
                <a:cubicBezTo>
                  <a:pt x="2272089" y="159774"/>
                  <a:pt x="2263271" y="171307"/>
                  <a:pt x="2257340" y="184355"/>
                </a:cubicBezTo>
                <a:cubicBezTo>
                  <a:pt x="2250907" y="198508"/>
                  <a:pt x="2248366" y="214166"/>
                  <a:pt x="2242592" y="228600"/>
                </a:cubicBezTo>
                <a:lnTo>
                  <a:pt x="2227843" y="265471"/>
                </a:lnTo>
                <a:cubicBezTo>
                  <a:pt x="2212852" y="340427"/>
                  <a:pt x="2228211" y="271559"/>
                  <a:pt x="2213095" y="324465"/>
                </a:cubicBezTo>
                <a:cubicBezTo>
                  <a:pt x="2210311" y="334210"/>
                  <a:pt x="2211343" y="345529"/>
                  <a:pt x="2205721" y="353961"/>
                </a:cubicBezTo>
                <a:cubicBezTo>
                  <a:pt x="2200805" y="361335"/>
                  <a:pt x="2191293" y="364313"/>
                  <a:pt x="2183598" y="368710"/>
                </a:cubicBezTo>
                <a:cubicBezTo>
                  <a:pt x="2158086" y="383288"/>
                  <a:pt x="2156796" y="382560"/>
                  <a:pt x="2131979" y="390832"/>
                </a:cubicBezTo>
                <a:lnTo>
                  <a:pt x="1932876" y="376084"/>
                </a:lnTo>
                <a:cubicBezTo>
                  <a:pt x="1920397" y="374914"/>
                  <a:pt x="1907525" y="373647"/>
                  <a:pt x="1896005" y="368710"/>
                </a:cubicBezTo>
                <a:cubicBezTo>
                  <a:pt x="1889614" y="365971"/>
                  <a:pt x="1886818" y="358133"/>
                  <a:pt x="1881256" y="353961"/>
                </a:cubicBezTo>
                <a:cubicBezTo>
                  <a:pt x="1806841" y="298150"/>
                  <a:pt x="1864136" y="351591"/>
                  <a:pt x="1807514" y="294968"/>
                </a:cubicBezTo>
                <a:lnTo>
                  <a:pt x="1785392" y="272845"/>
                </a:lnTo>
                <a:cubicBezTo>
                  <a:pt x="1766853" y="217234"/>
                  <a:pt x="1791862" y="285788"/>
                  <a:pt x="1763269" y="228600"/>
                </a:cubicBezTo>
                <a:cubicBezTo>
                  <a:pt x="1748916" y="199892"/>
                  <a:pt x="1762702" y="210069"/>
                  <a:pt x="1748521" y="176981"/>
                </a:cubicBezTo>
                <a:cubicBezTo>
                  <a:pt x="1745030" y="168835"/>
                  <a:pt x="1738688" y="162232"/>
                  <a:pt x="1733772" y="154858"/>
                </a:cubicBezTo>
                <a:cubicBezTo>
                  <a:pt x="1731314" y="147484"/>
                  <a:pt x="1728533" y="140210"/>
                  <a:pt x="1726398" y="132736"/>
                </a:cubicBezTo>
                <a:cubicBezTo>
                  <a:pt x="1723614" y="122991"/>
                  <a:pt x="1721936" y="112947"/>
                  <a:pt x="1719024" y="103239"/>
                </a:cubicBezTo>
                <a:cubicBezTo>
                  <a:pt x="1714557" y="88349"/>
                  <a:pt x="1704276" y="58994"/>
                  <a:pt x="1704276" y="58994"/>
                </a:cubicBezTo>
                <a:lnTo>
                  <a:pt x="1689527" y="103239"/>
                </a:lnTo>
                <a:cubicBezTo>
                  <a:pt x="1687069" y="110613"/>
                  <a:pt x="1684038" y="117820"/>
                  <a:pt x="1682153" y="125361"/>
                </a:cubicBezTo>
                <a:cubicBezTo>
                  <a:pt x="1680418" y="132303"/>
                  <a:pt x="1672213" y="168326"/>
                  <a:pt x="1667405" y="176981"/>
                </a:cubicBezTo>
                <a:cubicBezTo>
                  <a:pt x="1620621" y="261192"/>
                  <a:pt x="1655710" y="195286"/>
                  <a:pt x="1623159" y="235974"/>
                </a:cubicBezTo>
                <a:cubicBezTo>
                  <a:pt x="1617622" y="242895"/>
                  <a:pt x="1614179" y="251368"/>
                  <a:pt x="1608411" y="258097"/>
                </a:cubicBezTo>
                <a:cubicBezTo>
                  <a:pt x="1599362" y="268655"/>
                  <a:pt x="1589471" y="278545"/>
                  <a:pt x="1578914" y="287594"/>
                </a:cubicBezTo>
                <a:cubicBezTo>
                  <a:pt x="1567820" y="297104"/>
                  <a:pt x="1539695" y="312440"/>
                  <a:pt x="1527295" y="317090"/>
                </a:cubicBezTo>
                <a:cubicBezTo>
                  <a:pt x="1517805" y="320649"/>
                  <a:pt x="1507630" y="322007"/>
                  <a:pt x="1497798" y="324465"/>
                </a:cubicBezTo>
                <a:cubicBezTo>
                  <a:pt x="1430008" y="321954"/>
                  <a:pt x="1331278" y="326788"/>
                  <a:pt x="1254450" y="309716"/>
                </a:cubicBezTo>
                <a:cubicBezTo>
                  <a:pt x="1246862" y="308030"/>
                  <a:pt x="1239701" y="304800"/>
                  <a:pt x="1232327" y="302342"/>
                </a:cubicBezTo>
                <a:cubicBezTo>
                  <a:pt x="1222495" y="294968"/>
                  <a:pt x="1212016" y="288385"/>
                  <a:pt x="1202830" y="280220"/>
                </a:cubicBezTo>
                <a:cubicBezTo>
                  <a:pt x="1189839" y="268673"/>
                  <a:pt x="1165959" y="243349"/>
                  <a:pt x="1165959" y="243349"/>
                </a:cubicBezTo>
                <a:cubicBezTo>
                  <a:pt x="1163501" y="233517"/>
                  <a:pt x="1163117" y="222917"/>
                  <a:pt x="1158585" y="213852"/>
                </a:cubicBezTo>
                <a:cubicBezTo>
                  <a:pt x="1155476" y="207633"/>
                  <a:pt x="1147414" y="205065"/>
                  <a:pt x="1143837" y="199103"/>
                </a:cubicBezTo>
                <a:cubicBezTo>
                  <a:pt x="1139838" y="192438"/>
                  <a:pt x="1138921" y="184355"/>
                  <a:pt x="1136463" y="176981"/>
                </a:cubicBezTo>
                <a:cubicBezTo>
                  <a:pt x="1134005" y="147484"/>
                  <a:pt x="1132759" y="117861"/>
                  <a:pt x="1129088" y="88490"/>
                </a:cubicBezTo>
                <a:cubicBezTo>
                  <a:pt x="1127831" y="78434"/>
                  <a:pt x="1130779" y="63526"/>
                  <a:pt x="1121714" y="58994"/>
                </a:cubicBezTo>
                <a:cubicBezTo>
                  <a:pt x="1114762" y="55518"/>
                  <a:pt x="1116798" y="73742"/>
                  <a:pt x="1114340" y="81116"/>
                </a:cubicBezTo>
                <a:cubicBezTo>
                  <a:pt x="1102358" y="188954"/>
                  <a:pt x="1115314" y="114583"/>
                  <a:pt x="1099592" y="169607"/>
                </a:cubicBezTo>
                <a:cubicBezTo>
                  <a:pt x="1094249" y="188308"/>
                  <a:pt x="1092417" y="203552"/>
                  <a:pt x="1084843" y="221226"/>
                </a:cubicBezTo>
                <a:cubicBezTo>
                  <a:pt x="1071237" y="252973"/>
                  <a:pt x="1061569" y="263512"/>
                  <a:pt x="1040598" y="294968"/>
                </a:cubicBezTo>
                <a:cubicBezTo>
                  <a:pt x="1027206" y="315056"/>
                  <a:pt x="1010549" y="343176"/>
                  <a:pt x="988979" y="353961"/>
                </a:cubicBezTo>
                <a:cubicBezTo>
                  <a:pt x="979147" y="358877"/>
                  <a:pt x="969586" y="364380"/>
                  <a:pt x="959482" y="368710"/>
                </a:cubicBezTo>
                <a:cubicBezTo>
                  <a:pt x="939643" y="377213"/>
                  <a:pt x="922126" y="379131"/>
                  <a:pt x="900488" y="383458"/>
                </a:cubicBezTo>
                <a:cubicBezTo>
                  <a:pt x="858701" y="381000"/>
                  <a:pt x="816566" y="382004"/>
                  <a:pt x="775127" y="376084"/>
                </a:cubicBezTo>
                <a:cubicBezTo>
                  <a:pt x="741098" y="371223"/>
                  <a:pt x="752336" y="360890"/>
                  <a:pt x="730882" y="346587"/>
                </a:cubicBezTo>
                <a:cubicBezTo>
                  <a:pt x="721735" y="340489"/>
                  <a:pt x="711217" y="336755"/>
                  <a:pt x="701385" y="331839"/>
                </a:cubicBezTo>
                <a:cubicBezTo>
                  <a:pt x="691553" y="322007"/>
                  <a:pt x="683012" y="310685"/>
                  <a:pt x="671888" y="302342"/>
                </a:cubicBezTo>
                <a:cubicBezTo>
                  <a:pt x="662056" y="294968"/>
                  <a:pt x="650557" y="289406"/>
                  <a:pt x="642392" y="280220"/>
                </a:cubicBezTo>
                <a:cubicBezTo>
                  <a:pt x="630616" y="266972"/>
                  <a:pt x="625429" y="248507"/>
                  <a:pt x="612895" y="235974"/>
                </a:cubicBezTo>
                <a:cubicBezTo>
                  <a:pt x="599175" y="222255"/>
                  <a:pt x="592702" y="217711"/>
                  <a:pt x="583398" y="199103"/>
                </a:cubicBezTo>
                <a:cubicBezTo>
                  <a:pt x="564253" y="160812"/>
                  <a:pt x="590082" y="191040"/>
                  <a:pt x="561276" y="162232"/>
                </a:cubicBezTo>
                <a:cubicBezTo>
                  <a:pt x="558818" y="127819"/>
                  <a:pt x="560073" y="92938"/>
                  <a:pt x="553901" y="58994"/>
                </a:cubicBezTo>
                <a:cubicBezTo>
                  <a:pt x="552510" y="51347"/>
                  <a:pt x="548662" y="73642"/>
                  <a:pt x="546527" y="81116"/>
                </a:cubicBezTo>
                <a:cubicBezTo>
                  <a:pt x="542517" y="95152"/>
                  <a:pt x="531415" y="147848"/>
                  <a:pt x="524405" y="154858"/>
                </a:cubicBezTo>
                <a:cubicBezTo>
                  <a:pt x="519489" y="159774"/>
                  <a:pt x="513513" y="163822"/>
                  <a:pt x="509656" y="169607"/>
                </a:cubicBezTo>
                <a:cubicBezTo>
                  <a:pt x="490089" y="198957"/>
                  <a:pt x="499333" y="193694"/>
                  <a:pt x="487534" y="221226"/>
                </a:cubicBezTo>
                <a:cubicBezTo>
                  <a:pt x="483204" y="231330"/>
                  <a:pt x="478239" y="241178"/>
                  <a:pt x="472785" y="250723"/>
                </a:cubicBezTo>
                <a:cubicBezTo>
                  <a:pt x="468388" y="258418"/>
                  <a:pt x="464304" y="266578"/>
                  <a:pt x="458037" y="272845"/>
                </a:cubicBezTo>
                <a:cubicBezTo>
                  <a:pt x="451770" y="279112"/>
                  <a:pt x="442584" y="281758"/>
                  <a:pt x="435914" y="287594"/>
                </a:cubicBezTo>
                <a:cubicBezTo>
                  <a:pt x="422833" y="299040"/>
                  <a:pt x="415532" y="318969"/>
                  <a:pt x="399043" y="324465"/>
                </a:cubicBezTo>
                <a:lnTo>
                  <a:pt x="354798" y="339213"/>
                </a:lnTo>
                <a:lnTo>
                  <a:pt x="332676" y="346587"/>
                </a:lnTo>
                <a:cubicBezTo>
                  <a:pt x="285973" y="344129"/>
                  <a:pt x="239142" y="343447"/>
                  <a:pt x="192566" y="339213"/>
                </a:cubicBezTo>
                <a:cubicBezTo>
                  <a:pt x="172465" y="337386"/>
                  <a:pt x="165019" y="326632"/>
                  <a:pt x="148321" y="317090"/>
                </a:cubicBezTo>
                <a:cubicBezTo>
                  <a:pt x="138777" y="311636"/>
                  <a:pt x="127501" y="309091"/>
                  <a:pt x="118824" y="302342"/>
                </a:cubicBezTo>
                <a:cubicBezTo>
                  <a:pt x="-10576" y="201699"/>
                  <a:pt x="140401" y="304434"/>
                  <a:pt x="59830" y="250723"/>
                </a:cubicBezTo>
                <a:cubicBezTo>
                  <a:pt x="36099" y="179528"/>
                  <a:pt x="74148" y="290202"/>
                  <a:pt x="37708" y="199103"/>
                </a:cubicBezTo>
                <a:cubicBezTo>
                  <a:pt x="31934" y="184669"/>
                  <a:pt x="27875" y="169606"/>
                  <a:pt x="22959" y="154858"/>
                </a:cubicBezTo>
                <a:cubicBezTo>
                  <a:pt x="20501" y="147484"/>
                  <a:pt x="17109" y="140358"/>
                  <a:pt x="15585" y="132736"/>
                </a:cubicBezTo>
                <a:cubicBezTo>
                  <a:pt x="13127" y="120446"/>
                  <a:pt x="11251" y="108025"/>
                  <a:pt x="8211" y="95865"/>
                </a:cubicBezTo>
                <a:cubicBezTo>
                  <a:pt x="6326" y="88324"/>
                  <a:pt x="1433" y="81492"/>
                  <a:pt x="837" y="73742"/>
                </a:cubicBezTo>
                <a:cubicBezTo>
                  <a:pt x="-1048" y="49234"/>
                  <a:pt x="837" y="24581"/>
                  <a:pt x="837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7615451" y="583010"/>
            <a:ext cx="14824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en-GB" sz="8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230897" y="6216445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9525810" y="6154256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10091165" y="6154256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0665542" y="6180803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0927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20  -  7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183" y="2740479"/>
            <a:ext cx="11777635" cy="312746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375218" y="6072116"/>
            <a:ext cx="609600" cy="609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230897" y="6216445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0702656" y="6202778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7913511" y="6173429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8505201" y="6174658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8986887" y="6209686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9480566" y="6180803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0025581" y="6185719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endParaRPr lang="en-GB" dirty="0"/>
          </a:p>
        </p:txBody>
      </p:sp>
      <p:sp>
        <p:nvSpPr>
          <p:cNvPr id="14" name="Freeform 13"/>
          <p:cNvSpPr/>
          <p:nvPr/>
        </p:nvSpPr>
        <p:spPr>
          <a:xfrm>
            <a:off x="7727337" y="5707626"/>
            <a:ext cx="3872269" cy="530942"/>
          </a:xfrm>
          <a:custGeom>
            <a:avLst/>
            <a:gdLst>
              <a:gd name="connsiteX0" fmla="*/ 3872269 w 3872269"/>
              <a:gd name="connsiteY0" fmla="*/ 213851 h 530942"/>
              <a:gd name="connsiteX1" fmla="*/ 3857521 w 3872269"/>
              <a:gd name="connsiteY1" fmla="*/ 287593 h 530942"/>
              <a:gd name="connsiteX2" fmla="*/ 3850147 w 3872269"/>
              <a:gd name="connsiteY2" fmla="*/ 309716 h 530942"/>
              <a:gd name="connsiteX3" fmla="*/ 3828024 w 3872269"/>
              <a:gd name="connsiteY3" fmla="*/ 324464 h 530942"/>
              <a:gd name="connsiteX4" fmla="*/ 3813276 w 3872269"/>
              <a:gd name="connsiteY4" fmla="*/ 383458 h 530942"/>
              <a:gd name="connsiteX5" fmla="*/ 3798528 w 3872269"/>
              <a:gd name="connsiteY5" fmla="*/ 405580 h 530942"/>
              <a:gd name="connsiteX6" fmla="*/ 3776405 w 3872269"/>
              <a:gd name="connsiteY6" fmla="*/ 449826 h 530942"/>
              <a:gd name="connsiteX7" fmla="*/ 3769031 w 3872269"/>
              <a:gd name="connsiteY7" fmla="*/ 471948 h 530942"/>
              <a:gd name="connsiteX8" fmla="*/ 3732160 w 3872269"/>
              <a:gd name="connsiteY8" fmla="*/ 501445 h 530942"/>
              <a:gd name="connsiteX9" fmla="*/ 3717411 w 3872269"/>
              <a:gd name="connsiteY9" fmla="*/ 516193 h 530942"/>
              <a:gd name="connsiteX10" fmla="*/ 3673166 w 3872269"/>
              <a:gd name="connsiteY10" fmla="*/ 530942 h 530942"/>
              <a:gd name="connsiteX11" fmla="*/ 3547805 w 3872269"/>
              <a:gd name="connsiteY11" fmla="*/ 508819 h 530942"/>
              <a:gd name="connsiteX12" fmla="*/ 3518308 w 3872269"/>
              <a:gd name="connsiteY12" fmla="*/ 486697 h 530942"/>
              <a:gd name="connsiteX13" fmla="*/ 3488811 w 3872269"/>
              <a:gd name="connsiteY13" fmla="*/ 442451 h 530942"/>
              <a:gd name="connsiteX14" fmla="*/ 3474063 w 3872269"/>
              <a:gd name="connsiteY14" fmla="*/ 420329 h 530942"/>
              <a:gd name="connsiteX15" fmla="*/ 3459315 w 3872269"/>
              <a:gd name="connsiteY15" fmla="*/ 383458 h 530942"/>
              <a:gd name="connsiteX16" fmla="*/ 3444566 w 3872269"/>
              <a:gd name="connsiteY16" fmla="*/ 317090 h 530942"/>
              <a:gd name="connsiteX17" fmla="*/ 3429818 w 3872269"/>
              <a:gd name="connsiteY17" fmla="*/ 272845 h 530942"/>
              <a:gd name="connsiteX18" fmla="*/ 3422444 w 3872269"/>
              <a:gd name="connsiteY18" fmla="*/ 250722 h 530942"/>
              <a:gd name="connsiteX19" fmla="*/ 3415069 w 3872269"/>
              <a:gd name="connsiteY19" fmla="*/ 221226 h 530942"/>
              <a:gd name="connsiteX20" fmla="*/ 3407695 w 3872269"/>
              <a:gd name="connsiteY20" fmla="*/ 95864 h 530942"/>
              <a:gd name="connsiteX21" fmla="*/ 3400321 w 3872269"/>
              <a:gd name="connsiteY21" fmla="*/ 73742 h 530942"/>
              <a:gd name="connsiteX22" fmla="*/ 3392947 w 3872269"/>
              <a:gd name="connsiteY22" fmla="*/ 22122 h 530942"/>
              <a:gd name="connsiteX23" fmla="*/ 3385573 w 3872269"/>
              <a:gd name="connsiteY23" fmla="*/ 51619 h 530942"/>
              <a:gd name="connsiteX24" fmla="*/ 3370824 w 3872269"/>
              <a:gd name="connsiteY24" fmla="*/ 95864 h 530942"/>
              <a:gd name="connsiteX25" fmla="*/ 3363450 w 3872269"/>
              <a:gd name="connsiteY25" fmla="*/ 184355 h 530942"/>
              <a:gd name="connsiteX26" fmla="*/ 3348702 w 3872269"/>
              <a:gd name="connsiteY26" fmla="*/ 243348 h 530942"/>
              <a:gd name="connsiteX27" fmla="*/ 3341328 w 3872269"/>
              <a:gd name="connsiteY27" fmla="*/ 280219 h 530942"/>
              <a:gd name="connsiteX28" fmla="*/ 3326579 w 3872269"/>
              <a:gd name="connsiteY28" fmla="*/ 324464 h 530942"/>
              <a:gd name="connsiteX29" fmla="*/ 3319205 w 3872269"/>
              <a:gd name="connsiteY29" fmla="*/ 346587 h 530942"/>
              <a:gd name="connsiteX30" fmla="*/ 3282334 w 3872269"/>
              <a:gd name="connsiteY30" fmla="*/ 383458 h 530942"/>
              <a:gd name="connsiteX31" fmla="*/ 3267586 w 3872269"/>
              <a:gd name="connsiteY31" fmla="*/ 412955 h 530942"/>
              <a:gd name="connsiteX32" fmla="*/ 3245463 w 3872269"/>
              <a:gd name="connsiteY32" fmla="*/ 427703 h 530942"/>
              <a:gd name="connsiteX33" fmla="*/ 3186469 w 3872269"/>
              <a:gd name="connsiteY33" fmla="*/ 449826 h 530942"/>
              <a:gd name="connsiteX34" fmla="*/ 2913624 w 3872269"/>
              <a:gd name="connsiteY34" fmla="*/ 442451 h 530942"/>
              <a:gd name="connsiteX35" fmla="*/ 2876753 w 3872269"/>
              <a:gd name="connsiteY35" fmla="*/ 420329 h 530942"/>
              <a:gd name="connsiteX36" fmla="*/ 2832508 w 3872269"/>
              <a:gd name="connsiteY36" fmla="*/ 405580 h 530942"/>
              <a:gd name="connsiteX37" fmla="*/ 2795637 w 3872269"/>
              <a:gd name="connsiteY37" fmla="*/ 353961 h 530942"/>
              <a:gd name="connsiteX38" fmla="*/ 2788263 w 3872269"/>
              <a:gd name="connsiteY38" fmla="*/ 331839 h 530942"/>
              <a:gd name="connsiteX39" fmla="*/ 2780889 w 3872269"/>
              <a:gd name="connsiteY39" fmla="*/ 287593 h 530942"/>
              <a:gd name="connsiteX40" fmla="*/ 2766140 w 3872269"/>
              <a:gd name="connsiteY40" fmla="*/ 125361 h 530942"/>
              <a:gd name="connsiteX41" fmla="*/ 2751392 w 3872269"/>
              <a:gd name="connsiteY41" fmla="*/ 206477 h 530942"/>
              <a:gd name="connsiteX42" fmla="*/ 2721895 w 3872269"/>
              <a:gd name="connsiteY42" fmla="*/ 287593 h 530942"/>
              <a:gd name="connsiteX43" fmla="*/ 2714521 w 3872269"/>
              <a:gd name="connsiteY43" fmla="*/ 309716 h 530942"/>
              <a:gd name="connsiteX44" fmla="*/ 2648153 w 3872269"/>
              <a:gd name="connsiteY44" fmla="*/ 390832 h 530942"/>
              <a:gd name="connsiteX45" fmla="*/ 2626031 w 3872269"/>
              <a:gd name="connsiteY45" fmla="*/ 405580 h 530942"/>
              <a:gd name="connsiteX46" fmla="*/ 2552289 w 3872269"/>
              <a:gd name="connsiteY46" fmla="*/ 420329 h 530942"/>
              <a:gd name="connsiteX47" fmla="*/ 2345811 w 3872269"/>
              <a:gd name="connsiteY47" fmla="*/ 405580 h 530942"/>
              <a:gd name="connsiteX48" fmla="*/ 2316315 w 3872269"/>
              <a:gd name="connsiteY48" fmla="*/ 398206 h 530942"/>
              <a:gd name="connsiteX49" fmla="*/ 2257321 w 3872269"/>
              <a:gd name="connsiteY49" fmla="*/ 376084 h 530942"/>
              <a:gd name="connsiteX50" fmla="*/ 2220450 w 3872269"/>
              <a:gd name="connsiteY50" fmla="*/ 353961 h 530942"/>
              <a:gd name="connsiteX51" fmla="*/ 2190953 w 3872269"/>
              <a:gd name="connsiteY51" fmla="*/ 331839 h 530942"/>
              <a:gd name="connsiteX52" fmla="*/ 2161457 w 3872269"/>
              <a:gd name="connsiteY52" fmla="*/ 287593 h 530942"/>
              <a:gd name="connsiteX53" fmla="*/ 2146708 w 3872269"/>
              <a:gd name="connsiteY53" fmla="*/ 272845 h 530942"/>
              <a:gd name="connsiteX54" fmla="*/ 2154082 w 3872269"/>
              <a:gd name="connsiteY54" fmla="*/ 66368 h 530942"/>
              <a:gd name="connsiteX55" fmla="*/ 2131960 w 3872269"/>
              <a:gd name="connsiteY55" fmla="*/ 88490 h 530942"/>
              <a:gd name="connsiteX56" fmla="*/ 2109837 w 3872269"/>
              <a:gd name="connsiteY56" fmla="*/ 125361 h 530942"/>
              <a:gd name="connsiteX57" fmla="*/ 2102463 w 3872269"/>
              <a:gd name="connsiteY57" fmla="*/ 154858 h 530942"/>
              <a:gd name="connsiteX58" fmla="*/ 2095089 w 3872269"/>
              <a:gd name="connsiteY58" fmla="*/ 176980 h 530942"/>
              <a:gd name="connsiteX59" fmla="*/ 2080340 w 3872269"/>
              <a:gd name="connsiteY59" fmla="*/ 235974 h 530942"/>
              <a:gd name="connsiteX60" fmla="*/ 2072966 w 3872269"/>
              <a:gd name="connsiteY60" fmla="*/ 258097 h 530942"/>
              <a:gd name="connsiteX61" fmla="*/ 2058218 w 3872269"/>
              <a:gd name="connsiteY61" fmla="*/ 280219 h 530942"/>
              <a:gd name="connsiteX62" fmla="*/ 2021347 w 3872269"/>
              <a:gd name="connsiteY62" fmla="*/ 309716 h 530942"/>
              <a:gd name="connsiteX63" fmla="*/ 1977102 w 3872269"/>
              <a:gd name="connsiteY63" fmla="*/ 324464 h 530942"/>
              <a:gd name="connsiteX64" fmla="*/ 1954979 w 3872269"/>
              <a:gd name="connsiteY64" fmla="*/ 331839 h 530942"/>
              <a:gd name="connsiteX65" fmla="*/ 1814869 w 3872269"/>
              <a:gd name="connsiteY65" fmla="*/ 324464 h 530942"/>
              <a:gd name="connsiteX66" fmla="*/ 1792747 w 3872269"/>
              <a:gd name="connsiteY66" fmla="*/ 317090 h 530942"/>
              <a:gd name="connsiteX67" fmla="*/ 1755876 w 3872269"/>
              <a:gd name="connsiteY67" fmla="*/ 280219 h 530942"/>
              <a:gd name="connsiteX68" fmla="*/ 1726379 w 3872269"/>
              <a:gd name="connsiteY68" fmla="*/ 213851 h 530942"/>
              <a:gd name="connsiteX69" fmla="*/ 1719005 w 3872269"/>
              <a:gd name="connsiteY69" fmla="*/ 88490 h 530942"/>
              <a:gd name="connsiteX70" fmla="*/ 1704257 w 3872269"/>
              <a:gd name="connsiteY70" fmla="*/ 110613 h 530942"/>
              <a:gd name="connsiteX71" fmla="*/ 1689508 w 3872269"/>
              <a:gd name="connsiteY71" fmla="*/ 154858 h 530942"/>
              <a:gd name="connsiteX72" fmla="*/ 1674760 w 3872269"/>
              <a:gd name="connsiteY72" fmla="*/ 184355 h 530942"/>
              <a:gd name="connsiteX73" fmla="*/ 1660011 w 3872269"/>
              <a:gd name="connsiteY73" fmla="*/ 221226 h 530942"/>
              <a:gd name="connsiteX74" fmla="*/ 1645263 w 3872269"/>
              <a:gd name="connsiteY74" fmla="*/ 243348 h 530942"/>
              <a:gd name="connsiteX75" fmla="*/ 1637889 w 3872269"/>
              <a:gd name="connsiteY75" fmla="*/ 265471 h 530942"/>
              <a:gd name="connsiteX76" fmla="*/ 1623140 w 3872269"/>
              <a:gd name="connsiteY76" fmla="*/ 280219 h 530942"/>
              <a:gd name="connsiteX77" fmla="*/ 1608392 w 3872269"/>
              <a:gd name="connsiteY77" fmla="*/ 302342 h 530942"/>
              <a:gd name="connsiteX78" fmla="*/ 1593644 w 3872269"/>
              <a:gd name="connsiteY78" fmla="*/ 331839 h 530942"/>
              <a:gd name="connsiteX79" fmla="*/ 1549398 w 3872269"/>
              <a:gd name="connsiteY79" fmla="*/ 368709 h 530942"/>
              <a:gd name="connsiteX80" fmla="*/ 1534650 w 3872269"/>
              <a:gd name="connsiteY80" fmla="*/ 390832 h 530942"/>
              <a:gd name="connsiteX81" fmla="*/ 1483031 w 3872269"/>
              <a:gd name="connsiteY81" fmla="*/ 412955 h 530942"/>
              <a:gd name="connsiteX82" fmla="*/ 1453534 w 3872269"/>
              <a:gd name="connsiteY82" fmla="*/ 427703 h 530942"/>
              <a:gd name="connsiteX83" fmla="*/ 1276553 w 3872269"/>
              <a:gd name="connsiteY83" fmla="*/ 405580 h 530942"/>
              <a:gd name="connsiteX84" fmla="*/ 1232308 w 3872269"/>
              <a:gd name="connsiteY84" fmla="*/ 383458 h 530942"/>
              <a:gd name="connsiteX85" fmla="*/ 1202811 w 3872269"/>
              <a:gd name="connsiteY85" fmla="*/ 353961 h 530942"/>
              <a:gd name="connsiteX86" fmla="*/ 1180689 w 3872269"/>
              <a:gd name="connsiteY86" fmla="*/ 132735 h 530942"/>
              <a:gd name="connsiteX87" fmla="*/ 1165940 w 3872269"/>
              <a:gd name="connsiteY87" fmla="*/ 169606 h 530942"/>
              <a:gd name="connsiteX88" fmla="*/ 1143818 w 3872269"/>
              <a:gd name="connsiteY88" fmla="*/ 228600 h 530942"/>
              <a:gd name="connsiteX89" fmla="*/ 1129069 w 3872269"/>
              <a:gd name="connsiteY89" fmla="*/ 272845 h 530942"/>
              <a:gd name="connsiteX90" fmla="*/ 1121695 w 3872269"/>
              <a:gd name="connsiteY90" fmla="*/ 294968 h 530942"/>
              <a:gd name="connsiteX91" fmla="*/ 1070076 w 3872269"/>
              <a:gd name="connsiteY91" fmla="*/ 361335 h 530942"/>
              <a:gd name="connsiteX92" fmla="*/ 1018457 w 3872269"/>
              <a:gd name="connsiteY92" fmla="*/ 390832 h 530942"/>
              <a:gd name="connsiteX93" fmla="*/ 738237 w 3872269"/>
              <a:gd name="connsiteY93" fmla="*/ 353961 h 530942"/>
              <a:gd name="connsiteX94" fmla="*/ 693992 w 3872269"/>
              <a:gd name="connsiteY94" fmla="*/ 331839 h 530942"/>
              <a:gd name="connsiteX95" fmla="*/ 649747 w 3872269"/>
              <a:gd name="connsiteY95" fmla="*/ 309716 h 530942"/>
              <a:gd name="connsiteX96" fmla="*/ 612876 w 3872269"/>
              <a:gd name="connsiteY96" fmla="*/ 272845 h 530942"/>
              <a:gd name="connsiteX97" fmla="*/ 605502 w 3872269"/>
              <a:gd name="connsiteY97" fmla="*/ 250722 h 530942"/>
              <a:gd name="connsiteX98" fmla="*/ 583379 w 3872269"/>
              <a:gd name="connsiteY98" fmla="*/ 191729 h 530942"/>
              <a:gd name="connsiteX99" fmla="*/ 576005 w 3872269"/>
              <a:gd name="connsiteY99" fmla="*/ 66368 h 530942"/>
              <a:gd name="connsiteX100" fmla="*/ 568631 w 3872269"/>
              <a:gd name="connsiteY100" fmla="*/ 44245 h 530942"/>
              <a:gd name="connsiteX101" fmla="*/ 598128 w 3872269"/>
              <a:gd name="connsiteY101" fmla="*/ 73742 h 530942"/>
              <a:gd name="connsiteX102" fmla="*/ 590753 w 3872269"/>
              <a:gd name="connsiteY102" fmla="*/ 199103 h 530942"/>
              <a:gd name="connsiteX103" fmla="*/ 576005 w 3872269"/>
              <a:gd name="connsiteY103" fmla="*/ 265471 h 530942"/>
              <a:gd name="connsiteX104" fmla="*/ 568631 w 3872269"/>
              <a:gd name="connsiteY104" fmla="*/ 302342 h 530942"/>
              <a:gd name="connsiteX105" fmla="*/ 517011 w 3872269"/>
              <a:gd name="connsiteY105" fmla="*/ 376084 h 530942"/>
              <a:gd name="connsiteX106" fmla="*/ 480140 w 3872269"/>
              <a:gd name="connsiteY106" fmla="*/ 412955 h 530942"/>
              <a:gd name="connsiteX107" fmla="*/ 443269 w 3872269"/>
              <a:gd name="connsiteY107" fmla="*/ 427703 h 530942"/>
              <a:gd name="connsiteX108" fmla="*/ 413773 w 3872269"/>
              <a:gd name="connsiteY108" fmla="*/ 449826 h 530942"/>
              <a:gd name="connsiteX109" fmla="*/ 362153 w 3872269"/>
              <a:gd name="connsiteY109" fmla="*/ 464574 h 530942"/>
              <a:gd name="connsiteX110" fmla="*/ 236792 w 3872269"/>
              <a:gd name="connsiteY110" fmla="*/ 457200 h 530942"/>
              <a:gd name="connsiteX111" fmla="*/ 140928 w 3872269"/>
              <a:gd name="connsiteY111" fmla="*/ 427703 h 530942"/>
              <a:gd name="connsiteX112" fmla="*/ 81934 w 3872269"/>
              <a:gd name="connsiteY112" fmla="*/ 368709 h 530942"/>
              <a:gd name="connsiteX113" fmla="*/ 45063 w 3872269"/>
              <a:gd name="connsiteY113" fmla="*/ 309716 h 530942"/>
              <a:gd name="connsiteX114" fmla="*/ 15566 w 3872269"/>
              <a:gd name="connsiteY114" fmla="*/ 243348 h 530942"/>
              <a:gd name="connsiteX115" fmla="*/ 818 w 3872269"/>
              <a:gd name="connsiteY115" fmla="*/ 154858 h 530942"/>
              <a:gd name="connsiteX116" fmla="*/ 818 w 3872269"/>
              <a:gd name="connsiteY116" fmla="*/ 0 h 530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</a:cxnLst>
            <a:rect l="l" t="t" r="r" b="b"/>
            <a:pathLst>
              <a:path w="3872269" h="530942">
                <a:moveTo>
                  <a:pt x="3872269" y="213851"/>
                </a:moveTo>
                <a:cubicBezTo>
                  <a:pt x="3866474" y="248622"/>
                  <a:pt x="3866322" y="256790"/>
                  <a:pt x="3857521" y="287593"/>
                </a:cubicBezTo>
                <a:cubicBezTo>
                  <a:pt x="3855386" y="295067"/>
                  <a:pt x="3855003" y="303646"/>
                  <a:pt x="3850147" y="309716"/>
                </a:cubicBezTo>
                <a:cubicBezTo>
                  <a:pt x="3844610" y="316637"/>
                  <a:pt x="3835398" y="319548"/>
                  <a:pt x="3828024" y="324464"/>
                </a:cubicBezTo>
                <a:cubicBezTo>
                  <a:pt x="3825220" y="338487"/>
                  <a:pt x="3820834" y="368342"/>
                  <a:pt x="3813276" y="383458"/>
                </a:cubicBezTo>
                <a:cubicBezTo>
                  <a:pt x="3809313" y="391385"/>
                  <a:pt x="3803444" y="398206"/>
                  <a:pt x="3798528" y="405580"/>
                </a:cubicBezTo>
                <a:cubicBezTo>
                  <a:pt x="3780338" y="478333"/>
                  <a:pt x="3804582" y="402864"/>
                  <a:pt x="3776405" y="449826"/>
                </a:cubicBezTo>
                <a:cubicBezTo>
                  <a:pt x="3772406" y="456491"/>
                  <a:pt x="3773030" y="465283"/>
                  <a:pt x="3769031" y="471948"/>
                </a:cubicBezTo>
                <a:cubicBezTo>
                  <a:pt x="3760813" y="485645"/>
                  <a:pt x="3743754" y="492170"/>
                  <a:pt x="3732160" y="501445"/>
                </a:cubicBezTo>
                <a:cubicBezTo>
                  <a:pt x="3726731" y="505788"/>
                  <a:pt x="3723630" y="513084"/>
                  <a:pt x="3717411" y="516193"/>
                </a:cubicBezTo>
                <a:cubicBezTo>
                  <a:pt x="3703506" y="523145"/>
                  <a:pt x="3673166" y="530942"/>
                  <a:pt x="3673166" y="530942"/>
                </a:cubicBezTo>
                <a:cubicBezTo>
                  <a:pt x="3605008" y="525699"/>
                  <a:pt x="3592704" y="536881"/>
                  <a:pt x="3547805" y="508819"/>
                </a:cubicBezTo>
                <a:cubicBezTo>
                  <a:pt x="3537383" y="502305"/>
                  <a:pt x="3528140" y="494071"/>
                  <a:pt x="3518308" y="486697"/>
                </a:cubicBezTo>
                <a:lnTo>
                  <a:pt x="3488811" y="442451"/>
                </a:lnTo>
                <a:cubicBezTo>
                  <a:pt x="3483895" y="435077"/>
                  <a:pt x="3477354" y="428558"/>
                  <a:pt x="3474063" y="420329"/>
                </a:cubicBezTo>
                <a:cubicBezTo>
                  <a:pt x="3469147" y="408039"/>
                  <a:pt x="3463501" y="396016"/>
                  <a:pt x="3459315" y="383458"/>
                </a:cubicBezTo>
                <a:cubicBezTo>
                  <a:pt x="3449376" y="353643"/>
                  <a:pt x="3453338" y="349256"/>
                  <a:pt x="3444566" y="317090"/>
                </a:cubicBezTo>
                <a:cubicBezTo>
                  <a:pt x="3440476" y="302092"/>
                  <a:pt x="3434734" y="287593"/>
                  <a:pt x="3429818" y="272845"/>
                </a:cubicBezTo>
                <a:cubicBezTo>
                  <a:pt x="3427360" y="265471"/>
                  <a:pt x="3424330" y="258263"/>
                  <a:pt x="3422444" y="250722"/>
                </a:cubicBezTo>
                <a:lnTo>
                  <a:pt x="3415069" y="221226"/>
                </a:lnTo>
                <a:cubicBezTo>
                  <a:pt x="3412611" y="179439"/>
                  <a:pt x="3411860" y="137516"/>
                  <a:pt x="3407695" y="95864"/>
                </a:cubicBezTo>
                <a:cubicBezTo>
                  <a:pt x="3406922" y="88130"/>
                  <a:pt x="3401845" y="81364"/>
                  <a:pt x="3400321" y="73742"/>
                </a:cubicBezTo>
                <a:cubicBezTo>
                  <a:pt x="3396912" y="56698"/>
                  <a:pt x="3395405" y="39329"/>
                  <a:pt x="3392947" y="22122"/>
                </a:cubicBezTo>
                <a:cubicBezTo>
                  <a:pt x="3390489" y="31954"/>
                  <a:pt x="3388485" y="41912"/>
                  <a:pt x="3385573" y="51619"/>
                </a:cubicBezTo>
                <a:cubicBezTo>
                  <a:pt x="3381106" y="66510"/>
                  <a:pt x="3370824" y="95864"/>
                  <a:pt x="3370824" y="95864"/>
                </a:cubicBezTo>
                <a:cubicBezTo>
                  <a:pt x="3368366" y="125361"/>
                  <a:pt x="3367841" y="155083"/>
                  <a:pt x="3363450" y="184355"/>
                </a:cubicBezTo>
                <a:cubicBezTo>
                  <a:pt x="3360443" y="204400"/>
                  <a:pt x="3352677" y="223472"/>
                  <a:pt x="3348702" y="243348"/>
                </a:cubicBezTo>
                <a:cubicBezTo>
                  <a:pt x="3346244" y="255638"/>
                  <a:pt x="3344626" y="268127"/>
                  <a:pt x="3341328" y="280219"/>
                </a:cubicBezTo>
                <a:cubicBezTo>
                  <a:pt x="3337237" y="295217"/>
                  <a:pt x="3331495" y="309716"/>
                  <a:pt x="3326579" y="324464"/>
                </a:cubicBezTo>
                <a:cubicBezTo>
                  <a:pt x="3324121" y="331838"/>
                  <a:pt x="3324701" y="341091"/>
                  <a:pt x="3319205" y="346587"/>
                </a:cubicBezTo>
                <a:cubicBezTo>
                  <a:pt x="3306915" y="358877"/>
                  <a:pt x="3290107" y="367912"/>
                  <a:pt x="3282334" y="383458"/>
                </a:cubicBezTo>
                <a:cubicBezTo>
                  <a:pt x="3277418" y="393290"/>
                  <a:pt x="3274623" y="404510"/>
                  <a:pt x="3267586" y="412955"/>
                </a:cubicBezTo>
                <a:cubicBezTo>
                  <a:pt x="3261912" y="419764"/>
                  <a:pt x="3253158" y="423306"/>
                  <a:pt x="3245463" y="427703"/>
                </a:cubicBezTo>
                <a:cubicBezTo>
                  <a:pt x="3215471" y="444841"/>
                  <a:pt x="3218729" y="441760"/>
                  <a:pt x="3186469" y="449826"/>
                </a:cubicBezTo>
                <a:cubicBezTo>
                  <a:pt x="3095521" y="447368"/>
                  <a:pt x="3004196" y="451077"/>
                  <a:pt x="2913624" y="442451"/>
                </a:cubicBezTo>
                <a:cubicBezTo>
                  <a:pt x="2899356" y="441092"/>
                  <a:pt x="2889801" y="426260"/>
                  <a:pt x="2876753" y="420329"/>
                </a:cubicBezTo>
                <a:cubicBezTo>
                  <a:pt x="2862600" y="413896"/>
                  <a:pt x="2832508" y="405580"/>
                  <a:pt x="2832508" y="405580"/>
                </a:cubicBezTo>
                <a:cubicBezTo>
                  <a:pt x="2827498" y="398901"/>
                  <a:pt x="2801028" y="364742"/>
                  <a:pt x="2795637" y="353961"/>
                </a:cubicBezTo>
                <a:cubicBezTo>
                  <a:pt x="2792161" y="347009"/>
                  <a:pt x="2790721" y="339213"/>
                  <a:pt x="2788263" y="331839"/>
                </a:cubicBezTo>
                <a:cubicBezTo>
                  <a:pt x="2785805" y="317090"/>
                  <a:pt x="2782184" y="302489"/>
                  <a:pt x="2780889" y="287593"/>
                </a:cubicBezTo>
                <a:cubicBezTo>
                  <a:pt x="2765918" y="115416"/>
                  <a:pt x="2783780" y="213550"/>
                  <a:pt x="2766140" y="125361"/>
                </a:cubicBezTo>
                <a:cubicBezTo>
                  <a:pt x="2752451" y="234878"/>
                  <a:pt x="2767132" y="148763"/>
                  <a:pt x="2751392" y="206477"/>
                </a:cubicBezTo>
                <a:cubicBezTo>
                  <a:pt x="2731895" y="277968"/>
                  <a:pt x="2749025" y="246901"/>
                  <a:pt x="2721895" y="287593"/>
                </a:cubicBezTo>
                <a:cubicBezTo>
                  <a:pt x="2719437" y="294967"/>
                  <a:pt x="2718296" y="302921"/>
                  <a:pt x="2714521" y="309716"/>
                </a:cubicBezTo>
                <a:cubicBezTo>
                  <a:pt x="2700562" y="334842"/>
                  <a:pt x="2672867" y="374356"/>
                  <a:pt x="2648153" y="390832"/>
                </a:cubicBezTo>
                <a:cubicBezTo>
                  <a:pt x="2640779" y="395748"/>
                  <a:pt x="2633958" y="401617"/>
                  <a:pt x="2626031" y="405580"/>
                </a:cubicBezTo>
                <a:cubicBezTo>
                  <a:pt x="2605435" y="415878"/>
                  <a:pt x="2571319" y="417610"/>
                  <a:pt x="2552289" y="420329"/>
                </a:cubicBezTo>
                <a:cubicBezTo>
                  <a:pt x="2483463" y="415413"/>
                  <a:pt x="2414511" y="412021"/>
                  <a:pt x="2345811" y="405580"/>
                </a:cubicBezTo>
                <a:cubicBezTo>
                  <a:pt x="2335721" y="404634"/>
                  <a:pt x="2326060" y="400990"/>
                  <a:pt x="2316315" y="398206"/>
                </a:cubicBezTo>
                <a:cubicBezTo>
                  <a:pt x="2296082" y="392425"/>
                  <a:pt x="2276805" y="383878"/>
                  <a:pt x="2257321" y="376084"/>
                </a:cubicBezTo>
                <a:cubicBezTo>
                  <a:pt x="2222810" y="341570"/>
                  <a:pt x="2265120" y="379486"/>
                  <a:pt x="2220450" y="353961"/>
                </a:cubicBezTo>
                <a:cubicBezTo>
                  <a:pt x="2209779" y="347863"/>
                  <a:pt x="2200395" y="339707"/>
                  <a:pt x="2190953" y="331839"/>
                </a:cubicBezTo>
                <a:cubicBezTo>
                  <a:pt x="2165593" y="310705"/>
                  <a:pt x="2183804" y="321113"/>
                  <a:pt x="2161457" y="287593"/>
                </a:cubicBezTo>
                <a:cubicBezTo>
                  <a:pt x="2157600" y="281808"/>
                  <a:pt x="2151624" y="277761"/>
                  <a:pt x="2146708" y="272845"/>
                </a:cubicBezTo>
                <a:cubicBezTo>
                  <a:pt x="2149166" y="204019"/>
                  <a:pt x="2159574" y="135018"/>
                  <a:pt x="2154082" y="66368"/>
                </a:cubicBezTo>
                <a:cubicBezTo>
                  <a:pt x="2153250" y="55973"/>
                  <a:pt x="2137745" y="79813"/>
                  <a:pt x="2131960" y="88490"/>
                </a:cubicBezTo>
                <a:cubicBezTo>
                  <a:pt x="2093674" y="145920"/>
                  <a:pt x="2155765" y="79436"/>
                  <a:pt x="2109837" y="125361"/>
                </a:cubicBezTo>
                <a:cubicBezTo>
                  <a:pt x="2107379" y="135193"/>
                  <a:pt x="2105247" y="145113"/>
                  <a:pt x="2102463" y="154858"/>
                </a:cubicBezTo>
                <a:cubicBezTo>
                  <a:pt x="2100328" y="162332"/>
                  <a:pt x="2097134" y="169481"/>
                  <a:pt x="2095089" y="176980"/>
                </a:cubicBezTo>
                <a:cubicBezTo>
                  <a:pt x="2089756" y="196536"/>
                  <a:pt x="2086750" y="216744"/>
                  <a:pt x="2080340" y="235974"/>
                </a:cubicBezTo>
                <a:cubicBezTo>
                  <a:pt x="2077882" y="243348"/>
                  <a:pt x="2076442" y="251144"/>
                  <a:pt x="2072966" y="258097"/>
                </a:cubicBezTo>
                <a:cubicBezTo>
                  <a:pt x="2069003" y="266024"/>
                  <a:pt x="2063754" y="273299"/>
                  <a:pt x="2058218" y="280219"/>
                </a:cubicBezTo>
                <a:cubicBezTo>
                  <a:pt x="2049764" y="290786"/>
                  <a:pt x="2033242" y="304429"/>
                  <a:pt x="2021347" y="309716"/>
                </a:cubicBezTo>
                <a:cubicBezTo>
                  <a:pt x="2007141" y="316030"/>
                  <a:pt x="1991850" y="319548"/>
                  <a:pt x="1977102" y="324464"/>
                </a:cubicBezTo>
                <a:lnTo>
                  <a:pt x="1954979" y="331839"/>
                </a:lnTo>
                <a:cubicBezTo>
                  <a:pt x="1908276" y="329381"/>
                  <a:pt x="1861445" y="328698"/>
                  <a:pt x="1814869" y="324464"/>
                </a:cubicBezTo>
                <a:cubicBezTo>
                  <a:pt x="1807128" y="323760"/>
                  <a:pt x="1798965" y="321754"/>
                  <a:pt x="1792747" y="317090"/>
                </a:cubicBezTo>
                <a:cubicBezTo>
                  <a:pt x="1778842" y="306661"/>
                  <a:pt x="1755876" y="280219"/>
                  <a:pt x="1755876" y="280219"/>
                </a:cubicBezTo>
                <a:cubicBezTo>
                  <a:pt x="1738325" y="227566"/>
                  <a:pt x="1749752" y="248909"/>
                  <a:pt x="1726379" y="213851"/>
                </a:cubicBezTo>
                <a:cubicBezTo>
                  <a:pt x="1723921" y="172064"/>
                  <a:pt x="1727776" y="129420"/>
                  <a:pt x="1719005" y="88490"/>
                </a:cubicBezTo>
                <a:cubicBezTo>
                  <a:pt x="1717148" y="79824"/>
                  <a:pt x="1707857" y="102514"/>
                  <a:pt x="1704257" y="110613"/>
                </a:cubicBezTo>
                <a:cubicBezTo>
                  <a:pt x="1697943" y="124819"/>
                  <a:pt x="1696460" y="140953"/>
                  <a:pt x="1689508" y="154858"/>
                </a:cubicBezTo>
                <a:cubicBezTo>
                  <a:pt x="1684592" y="164690"/>
                  <a:pt x="1679225" y="174310"/>
                  <a:pt x="1674760" y="184355"/>
                </a:cubicBezTo>
                <a:cubicBezTo>
                  <a:pt x="1669384" y="196451"/>
                  <a:pt x="1665931" y="209386"/>
                  <a:pt x="1660011" y="221226"/>
                </a:cubicBezTo>
                <a:cubicBezTo>
                  <a:pt x="1656048" y="229153"/>
                  <a:pt x="1650179" y="235974"/>
                  <a:pt x="1645263" y="243348"/>
                </a:cubicBezTo>
                <a:cubicBezTo>
                  <a:pt x="1642805" y="250722"/>
                  <a:pt x="1641888" y="258806"/>
                  <a:pt x="1637889" y="265471"/>
                </a:cubicBezTo>
                <a:cubicBezTo>
                  <a:pt x="1634312" y="271433"/>
                  <a:pt x="1627483" y="274790"/>
                  <a:pt x="1623140" y="280219"/>
                </a:cubicBezTo>
                <a:cubicBezTo>
                  <a:pt x="1617603" y="287140"/>
                  <a:pt x="1612789" y="294647"/>
                  <a:pt x="1608392" y="302342"/>
                </a:cubicBezTo>
                <a:cubicBezTo>
                  <a:pt x="1602938" y="311887"/>
                  <a:pt x="1599742" y="322692"/>
                  <a:pt x="1593644" y="331839"/>
                </a:cubicBezTo>
                <a:cubicBezTo>
                  <a:pt x="1585832" y="343557"/>
                  <a:pt x="1556831" y="363135"/>
                  <a:pt x="1549398" y="368709"/>
                </a:cubicBezTo>
                <a:cubicBezTo>
                  <a:pt x="1544482" y="376083"/>
                  <a:pt x="1540917" y="384565"/>
                  <a:pt x="1534650" y="390832"/>
                </a:cubicBezTo>
                <a:cubicBezTo>
                  <a:pt x="1513731" y="411752"/>
                  <a:pt x="1510107" y="402802"/>
                  <a:pt x="1483031" y="412955"/>
                </a:cubicBezTo>
                <a:cubicBezTo>
                  <a:pt x="1472738" y="416815"/>
                  <a:pt x="1463366" y="422787"/>
                  <a:pt x="1453534" y="427703"/>
                </a:cubicBezTo>
                <a:cubicBezTo>
                  <a:pt x="1278201" y="418475"/>
                  <a:pt x="1363075" y="438027"/>
                  <a:pt x="1276553" y="405580"/>
                </a:cubicBezTo>
                <a:cubicBezTo>
                  <a:pt x="1253291" y="396857"/>
                  <a:pt x="1252611" y="400860"/>
                  <a:pt x="1232308" y="383458"/>
                </a:cubicBezTo>
                <a:cubicBezTo>
                  <a:pt x="1221750" y="374409"/>
                  <a:pt x="1202811" y="353961"/>
                  <a:pt x="1202811" y="353961"/>
                </a:cubicBezTo>
                <a:cubicBezTo>
                  <a:pt x="1157738" y="241275"/>
                  <a:pt x="1223369" y="417260"/>
                  <a:pt x="1180689" y="132735"/>
                </a:cubicBezTo>
                <a:cubicBezTo>
                  <a:pt x="1178725" y="119644"/>
                  <a:pt x="1171316" y="157510"/>
                  <a:pt x="1165940" y="169606"/>
                </a:cubicBezTo>
                <a:cubicBezTo>
                  <a:pt x="1135508" y="238078"/>
                  <a:pt x="1164140" y="160862"/>
                  <a:pt x="1143818" y="228600"/>
                </a:cubicBezTo>
                <a:cubicBezTo>
                  <a:pt x="1139351" y="243491"/>
                  <a:pt x="1133985" y="258097"/>
                  <a:pt x="1129069" y="272845"/>
                </a:cubicBezTo>
                <a:cubicBezTo>
                  <a:pt x="1126611" y="280219"/>
                  <a:pt x="1126007" y="288500"/>
                  <a:pt x="1121695" y="294968"/>
                </a:cubicBezTo>
                <a:cubicBezTo>
                  <a:pt x="1101140" y="325801"/>
                  <a:pt x="1096068" y="339675"/>
                  <a:pt x="1070076" y="361335"/>
                </a:cubicBezTo>
                <a:cubicBezTo>
                  <a:pt x="1054440" y="374365"/>
                  <a:pt x="1036490" y="381815"/>
                  <a:pt x="1018457" y="390832"/>
                </a:cubicBezTo>
                <a:cubicBezTo>
                  <a:pt x="940274" y="385440"/>
                  <a:pt x="820522" y="395103"/>
                  <a:pt x="738237" y="353961"/>
                </a:cubicBezTo>
                <a:cubicBezTo>
                  <a:pt x="723489" y="346587"/>
                  <a:pt x="709060" y="338536"/>
                  <a:pt x="693992" y="331839"/>
                </a:cubicBezTo>
                <a:cubicBezTo>
                  <a:pt x="667718" y="320162"/>
                  <a:pt x="673483" y="330485"/>
                  <a:pt x="649747" y="309716"/>
                </a:cubicBezTo>
                <a:cubicBezTo>
                  <a:pt x="636666" y="298270"/>
                  <a:pt x="612876" y="272845"/>
                  <a:pt x="612876" y="272845"/>
                </a:cubicBezTo>
                <a:cubicBezTo>
                  <a:pt x="610418" y="265471"/>
                  <a:pt x="608231" y="258000"/>
                  <a:pt x="605502" y="250722"/>
                </a:cubicBezTo>
                <a:cubicBezTo>
                  <a:pt x="579045" y="180171"/>
                  <a:pt x="600119" y="241948"/>
                  <a:pt x="583379" y="191729"/>
                </a:cubicBezTo>
                <a:cubicBezTo>
                  <a:pt x="580921" y="149942"/>
                  <a:pt x="580170" y="108020"/>
                  <a:pt x="576005" y="66368"/>
                </a:cubicBezTo>
                <a:cubicBezTo>
                  <a:pt x="575232" y="58633"/>
                  <a:pt x="561257" y="41787"/>
                  <a:pt x="568631" y="44245"/>
                </a:cubicBezTo>
                <a:cubicBezTo>
                  <a:pt x="581823" y="48642"/>
                  <a:pt x="588296" y="63910"/>
                  <a:pt x="598128" y="73742"/>
                </a:cubicBezTo>
                <a:cubicBezTo>
                  <a:pt x="595670" y="115529"/>
                  <a:pt x="594543" y="157416"/>
                  <a:pt x="590753" y="199103"/>
                </a:cubicBezTo>
                <a:cubicBezTo>
                  <a:pt x="589042" y="217923"/>
                  <a:pt x="580232" y="246447"/>
                  <a:pt x="576005" y="265471"/>
                </a:cubicBezTo>
                <a:cubicBezTo>
                  <a:pt x="573286" y="277706"/>
                  <a:pt x="573817" y="290932"/>
                  <a:pt x="568631" y="302342"/>
                </a:cubicBezTo>
                <a:cubicBezTo>
                  <a:pt x="565119" y="310069"/>
                  <a:pt x="527025" y="364819"/>
                  <a:pt x="517011" y="376084"/>
                </a:cubicBezTo>
                <a:cubicBezTo>
                  <a:pt x="505464" y="389075"/>
                  <a:pt x="494379" y="402988"/>
                  <a:pt x="480140" y="412955"/>
                </a:cubicBezTo>
                <a:cubicBezTo>
                  <a:pt x="469296" y="420546"/>
                  <a:pt x="454840" y="421274"/>
                  <a:pt x="443269" y="427703"/>
                </a:cubicBezTo>
                <a:cubicBezTo>
                  <a:pt x="432525" y="433672"/>
                  <a:pt x="424444" y="443728"/>
                  <a:pt x="413773" y="449826"/>
                </a:cubicBezTo>
                <a:cubicBezTo>
                  <a:pt x="405546" y="454527"/>
                  <a:pt x="368537" y="462978"/>
                  <a:pt x="362153" y="464574"/>
                </a:cubicBezTo>
                <a:cubicBezTo>
                  <a:pt x="320366" y="462116"/>
                  <a:pt x="278328" y="462392"/>
                  <a:pt x="236792" y="457200"/>
                </a:cubicBezTo>
                <a:cubicBezTo>
                  <a:pt x="221583" y="455299"/>
                  <a:pt x="157533" y="433238"/>
                  <a:pt x="140928" y="427703"/>
                </a:cubicBezTo>
                <a:cubicBezTo>
                  <a:pt x="121263" y="408038"/>
                  <a:pt x="97360" y="391848"/>
                  <a:pt x="81934" y="368709"/>
                </a:cubicBezTo>
                <a:cubicBezTo>
                  <a:pt x="66570" y="345663"/>
                  <a:pt x="59884" y="336394"/>
                  <a:pt x="45063" y="309716"/>
                </a:cubicBezTo>
                <a:cubicBezTo>
                  <a:pt x="30303" y="283148"/>
                  <a:pt x="27284" y="272641"/>
                  <a:pt x="15566" y="243348"/>
                </a:cubicBezTo>
                <a:cubicBezTo>
                  <a:pt x="10806" y="219545"/>
                  <a:pt x="1613" y="177128"/>
                  <a:pt x="818" y="154858"/>
                </a:cubicBezTo>
                <a:cubicBezTo>
                  <a:pt x="-1024" y="103272"/>
                  <a:pt x="818" y="51619"/>
                  <a:pt x="818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14"/>
          <p:cNvSpPr/>
          <p:nvPr/>
        </p:nvSpPr>
        <p:spPr>
          <a:xfrm>
            <a:off x="11240967" y="5313970"/>
            <a:ext cx="850009" cy="600133"/>
          </a:xfrm>
          <a:custGeom>
            <a:avLst/>
            <a:gdLst>
              <a:gd name="connsiteX0" fmla="*/ 233278 w 850009"/>
              <a:gd name="connsiteY0" fmla="*/ 69191 h 600133"/>
              <a:gd name="connsiteX1" fmla="*/ 277523 w 850009"/>
              <a:gd name="connsiteY1" fmla="*/ 54443 h 600133"/>
              <a:gd name="connsiteX2" fmla="*/ 329143 w 850009"/>
              <a:gd name="connsiteY2" fmla="*/ 24946 h 600133"/>
              <a:gd name="connsiteX3" fmla="*/ 447130 w 850009"/>
              <a:gd name="connsiteY3" fmla="*/ 10198 h 600133"/>
              <a:gd name="connsiteX4" fmla="*/ 587239 w 850009"/>
              <a:gd name="connsiteY4" fmla="*/ 10198 h 600133"/>
              <a:gd name="connsiteX5" fmla="*/ 609362 w 850009"/>
              <a:gd name="connsiteY5" fmla="*/ 17572 h 600133"/>
              <a:gd name="connsiteX6" fmla="*/ 646233 w 850009"/>
              <a:gd name="connsiteY6" fmla="*/ 24946 h 600133"/>
              <a:gd name="connsiteX7" fmla="*/ 690478 w 850009"/>
              <a:gd name="connsiteY7" fmla="*/ 47069 h 600133"/>
              <a:gd name="connsiteX8" fmla="*/ 734723 w 850009"/>
              <a:gd name="connsiteY8" fmla="*/ 69191 h 600133"/>
              <a:gd name="connsiteX9" fmla="*/ 764220 w 850009"/>
              <a:gd name="connsiteY9" fmla="*/ 91314 h 600133"/>
              <a:gd name="connsiteX10" fmla="*/ 793717 w 850009"/>
              <a:gd name="connsiteY10" fmla="*/ 106062 h 600133"/>
              <a:gd name="connsiteX11" fmla="*/ 830588 w 850009"/>
              <a:gd name="connsiteY11" fmla="*/ 142933 h 600133"/>
              <a:gd name="connsiteX12" fmla="*/ 837962 w 850009"/>
              <a:gd name="connsiteY12" fmla="*/ 165056 h 600133"/>
              <a:gd name="connsiteX13" fmla="*/ 837962 w 850009"/>
              <a:gd name="connsiteY13" fmla="*/ 356785 h 600133"/>
              <a:gd name="connsiteX14" fmla="*/ 823214 w 850009"/>
              <a:gd name="connsiteY14" fmla="*/ 386282 h 600133"/>
              <a:gd name="connsiteX15" fmla="*/ 793717 w 850009"/>
              <a:gd name="connsiteY15" fmla="*/ 423153 h 600133"/>
              <a:gd name="connsiteX16" fmla="*/ 786343 w 850009"/>
              <a:gd name="connsiteY16" fmla="*/ 445275 h 600133"/>
              <a:gd name="connsiteX17" fmla="*/ 749472 w 850009"/>
              <a:gd name="connsiteY17" fmla="*/ 474772 h 600133"/>
              <a:gd name="connsiteX18" fmla="*/ 690478 w 850009"/>
              <a:gd name="connsiteY18" fmla="*/ 519017 h 600133"/>
              <a:gd name="connsiteX19" fmla="*/ 668356 w 850009"/>
              <a:gd name="connsiteY19" fmla="*/ 541140 h 600133"/>
              <a:gd name="connsiteX20" fmla="*/ 616736 w 850009"/>
              <a:gd name="connsiteY20" fmla="*/ 563262 h 600133"/>
              <a:gd name="connsiteX21" fmla="*/ 594614 w 850009"/>
              <a:gd name="connsiteY21" fmla="*/ 578011 h 600133"/>
              <a:gd name="connsiteX22" fmla="*/ 528246 w 850009"/>
              <a:gd name="connsiteY22" fmla="*/ 592759 h 600133"/>
              <a:gd name="connsiteX23" fmla="*/ 498749 w 850009"/>
              <a:gd name="connsiteY23" fmla="*/ 600133 h 600133"/>
              <a:gd name="connsiteX24" fmla="*/ 358639 w 850009"/>
              <a:gd name="connsiteY24" fmla="*/ 592759 h 600133"/>
              <a:gd name="connsiteX25" fmla="*/ 336517 w 850009"/>
              <a:gd name="connsiteY25" fmla="*/ 585385 h 600133"/>
              <a:gd name="connsiteX26" fmla="*/ 307020 w 850009"/>
              <a:gd name="connsiteY26" fmla="*/ 578011 h 600133"/>
              <a:gd name="connsiteX27" fmla="*/ 284898 w 850009"/>
              <a:gd name="connsiteY27" fmla="*/ 563262 h 600133"/>
              <a:gd name="connsiteX28" fmla="*/ 262775 w 850009"/>
              <a:gd name="connsiteY28" fmla="*/ 555888 h 600133"/>
              <a:gd name="connsiteX29" fmla="*/ 225904 w 850009"/>
              <a:gd name="connsiteY29" fmla="*/ 541140 h 600133"/>
              <a:gd name="connsiteX30" fmla="*/ 203781 w 850009"/>
              <a:gd name="connsiteY30" fmla="*/ 533765 h 600133"/>
              <a:gd name="connsiteX31" fmla="*/ 166910 w 850009"/>
              <a:gd name="connsiteY31" fmla="*/ 511643 h 600133"/>
              <a:gd name="connsiteX32" fmla="*/ 85794 w 850009"/>
              <a:gd name="connsiteY32" fmla="*/ 474772 h 600133"/>
              <a:gd name="connsiteX33" fmla="*/ 56298 w 850009"/>
              <a:gd name="connsiteY33" fmla="*/ 452649 h 600133"/>
              <a:gd name="connsiteX34" fmla="*/ 19427 w 850009"/>
              <a:gd name="connsiteY34" fmla="*/ 415778 h 600133"/>
              <a:gd name="connsiteX35" fmla="*/ 12052 w 850009"/>
              <a:gd name="connsiteY35" fmla="*/ 238798 h 600133"/>
              <a:gd name="connsiteX36" fmla="*/ 26801 w 850009"/>
              <a:gd name="connsiteY36" fmla="*/ 194553 h 600133"/>
              <a:gd name="connsiteX37" fmla="*/ 48923 w 850009"/>
              <a:gd name="connsiteY37" fmla="*/ 172430 h 600133"/>
              <a:gd name="connsiteX38" fmla="*/ 56298 w 850009"/>
              <a:gd name="connsiteY38" fmla="*/ 150307 h 600133"/>
              <a:gd name="connsiteX39" fmla="*/ 85794 w 850009"/>
              <a:gd name="connsiteY39" fmla="*/ 113436 h 600133"/>
              <a:gd name="connsiteX40" fmla="*/ 130039 w 850009"/>
              <a:gd name="connsiteY40" fmla="*/ 83940 h 600133"/>
              <a:gd name="connsiteX41" fmla="*/ 144788 w 850009"/>
              <a:gd name="connsiteY41" fmla="*/ 61817 h 600133"/>
              <a:gd name="connsiteX42" fmla="*/ 189033 w 850009"/>
              <a:gd name="connsiteY42" fmla="*/ 39695 h 600133"/>
              <a:gd name="connsiteX43" fmla="*/ 248027 w 850009"/>
              <a:gd name="connsiteY43" fmla="*/ 24946 h 600133"/>
              <a:gd name="connsiteX44" fmla="*/ 270149 w 850009"/>
              <a:gd name="connsiteY44" fmla="*/ 10198 h 600133"/>
              <a:gd name="connsiteX45" fmla="*/ 299646 w 850009"/>
              <a:gd name="connsiteY45" fmla="*/ 2824 h 600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850009" h="600133">
                <a:moveTo>
                  <a:pt x="233278" y="69191"/>
                </a:moveTo>
                <a:cubicBezTo>
                  <a:pt x="248026" y="64275"/>
                  <a:pt x="263618" y="61395"/>
                  <a:pt x="277523" y="54443"/>
                </a:cubicBezTo>
                <a:cubicBezTo>
                  <a:pt x="341927" y="22242"/>
                  <a:pt x="209098" y="57686"/>
                  <a:pt x="329143" y="24946"/>
                </a:cubicBezTo>
                <a:cubicBezTo>
                  <a:pt x="355623" y="17724"/>
                  <a:pt x="428121" y="12099"/>
                  <a:pt x="447130" y="10198"/>
                </a:cubicBezTo>
                <a:cubicBezTo>
                  <a:pt x="508401" y="-5119"/>
                  <a:pt x="481373" y="-1565"/>
                  <a:pt x="587239" y="10198"/>
                </a:cubicBezTo>
                <a:cubicBezTo>
                  <a:pt x="594965" y="11056"/>
                  <a:pt x="601821" y="15687"/>
                  <a:pt x="609362" y="17572"/>
                </a:cubicBezTo>
                <a:cubicBezTo>
                  <a:pt x="621522" y="20612"/>
                  <a:pt x="633943" y="22488"/>
                  <a:pt x="646233" y="24946"/>
                </a:cubicBezTo>
                <a:cubicBezTo>
                  <a:pt x="709627" y="67210"/>
                  <a:pt x="629425" y="16543"/>
                  <a:pt x="690478" y="47069"/>
                </a:cubicBezTo>
                <a:cubicBezTo>
                  <a:pt x="747658" y="75658"/>
                  <a:pt x="679119" y="50656"/>
                  <a:pt x="734723" y="69191"/>
                </a:cubicBezTo>
                <a:cubicBezTo>
                  <a:pt x="744555" y="76565"/>
                  <a:pt x="753798" y="84800"/>
                  <a:pt x="764220" y="91314"/>
                </a:cubicBezTo>
                <a:cubicBezTo>
                  <a:pt x="773542" y="97140"/>
                  <a:pt x="785040" y="99313"/>
                  <a:pt x="793717" y="106062"/>
                </a:cubicBezTo>
                <a:cubicBezTo>
                  <a:pt x="807437" y="116733"/>
                  <a:pt x="830588" y="142933"/>
                  <a:pt x="830588" y="142933"/>
                </a:cubicBezTo>
                <a:cubicBezTo>
                  <a:pt x="833046" y="150307"/>
                  <a:pt x="835827" y="157582"/>
                  <a:pt x="837962" y="165056"/>
                </a:cubicBezTo>
                <a:cubicBezTo>
                  <a:pt x="857700" y="234142"/>
                  <a:pt x="849881" y="253482"/>
                  <a:pt x="837962" y="356785"/>
                </a:cubicBezTo>
                <a:cubicBezTo>
                  <a:pt x="836702" y="367705"/>
                  <a:pt x="828668" y="376738"/>
                  <a:pt x="823214" y="386282"/>
                </a:cubicBezTo>
                <a:cubicBezTo>
                  <a:pt x="810813" y="407984"/>
                  <a:pt x="809864" y="407005"/>
                  <a:pt x="793717" y="423153"/>
                </a:cubicBezTo>
                <a:cubicBezTo>
                  <a:pt x="791259" y="430527"/>
                  <a:pt x="790342" y="438610"/>
                  <a:pt x="786343" y="445275"/>
                </a:cubicBezTo>
                <a:cubicBezTo>
                  <a:pt x="777263" y="460408"/>
                  <a:pt x="762165" y="463665"/>
                  <a:pt x="749472" y="474772"/>
                </a:cubicBezTo>
                <a:cubicBezTo>
                  <a:pt x="697328" y="520398"/>
                  <a:pt x="733463" y="504689"/>
                  <a:pt x="690478" y="519017"/>
                </a:cubicBezTo>
                <a:cubicBezTo>
                  <a:pt x="683104" y="526391"/>
                  <a:pt x="676842" y="535078"/>
                  <a:pt x="668356" y="541140"/>
                </a:cubicBezTo>
                <a:cubicBezTo>
                  <a:pt x="652410" y="552530"/>
                  <a:pt x="634789" y="557245"/>
                  <a:pt x="616736" y="563262"/>
                </a:cubicBezTo>
                <a:cubicBezTo>
                  <a:pt x="609362" y="568178"/>
                  <a:pt x="602541" y="574047"/>
                  <a:pt x="594614" y="578011"/>
                </a:cubicBezTo>
                <a:cubicBezTo>
                  <a:pt x="575481" y="587578"/>
                  <a:pt x="547123" y="588984"/>
                  <a:pt x="528246" y="592759"/>
                </a:cubicBezTo>
                <a:cubicBezTo>
                  <a:pt x="518308" y="594747"/>
                  <a:pt x="508581" y="597675"/>
                  <a:pt x="498749" y="600133"/>
                </a:cubicBezTo>
                <a:cubicBezTo>
                  <a:pt x="452046" y="597675"/>
                  <a:pt x="405215" y="596993"/>
                  <a:pt x="358639" y="592759"/>
                </a:cubicBezTo>
                <a:cubicBezTo>
                  <a:pt x="350898" y="592055"/>
                  <a:pt x="343991" y="587520"/>
                  <a:pt x="336517" y="585385"/>
                </a:cubicBezTo>
                <a:cubicBezTo>
                  <a:pt x="326772" y="582601"/>
                  <a:pt x="316852" y="580469"/>
                  <a:pt x="307020" y="578011"/>
                </a:cubicBezTo>
                <a:cubicBezTo>
                  <a:pt x="299646" y="573095"/>
                  <a:pt x="292825" y="567226"/>
                  <a:pt x="284898" y="563262"/>
                </a:cubicBezTo>
                <a:cubicBezTo>
                  <a:pt x="277945" y="559786"/>
                  <a:pt x="270053" y="558617"/>
                  <a:pt x="262775" y="555888"/>
                </a:cubicBezTo>
                <a:cubicBezTo>
                  <a:pt x="250381" y="551240"/>
                  <a:pt x="238298" y="545788"/>
                  <a:pt x="225904" y="541140"/>
                </a:cubicBezTo>
                <a:cubicBezTo>
                  <a:pt x="218626" y="538411"/>
                  <a:pt x="210734" y="537241"/>
                  <a:pt x="203781" y="533765"/>
                </a:cubicBezTo>
                <a:cubicBezTo>
                  <a:pt x="190961" y="527355"/>
                  <a:pt x="179530" y="518438"/>
                  <a:pt x="166910" y="511643"/>
                </a:cubicBezTo>
                <a:cubicBezTo>
                  <a:pt x="113325" y="482790"/>
                  <a:pt x="124404" y="487641"/>
                  <a:pt x="85794" y="474772"/>
                </a:cubicBezTo>
                <a:cubicBezTo>
                  <a:pt x="75962" y="467398"/>
                  <a:pt x="65484" y="460814"/>
                  <a:pt x="56298" y="452649"/>
                </a:cubicBezTo>
                <a:cubicBezTo>
                  <a:pt x="43307" y="441101"/>
                  <a:pt x="19427" y="415778"/>
                  <a:pt x="19427" y="415778"/>
                </a:cubicBezTo>
                <a:cubicBezTo>
                  <a:pt x="-6709" y="337375"/>
                  <a:pt x="-3673" y="364592"/>
                  <a:pt x="12052" y="238798"/>
                </a:cubicBezTo>
                <a:cubicBezTo>
                  <a:pt x="13980" y="223372"/>
                  <a:pt x="15808" y="205546"/>
                  <a:pt x="26801" y="194553"/>
                </a:cubicBezTo>
                <a:lnTo>
                  <a:pt x="48923" y="172430"/>
                </a:lnTo>
                <a:cubicBezTo>
                  <a:pt x="51381" y="165056"/>
                  <a:pt x="52822" y="157260"/>
                  <a:pt x="56298" y="150307"/>
                </a:cubicBezTo>
                <a:cubicBezTo>
                  <a:pt x="62102" y="138699"/>
                  <a:pt x="74821" y="121665"/>
                  <a:pt x="85794" y="113436"/>
                </a:cubicBezTo>
                <a:cubicBezTo>
                  <a:pt x="99974" y="102801"/>
                  <a:pt x="130039" y="83940"/>
                  <a:pt x="130039" y="83940"/>
                </a:cubicBezTo>
                <a:cubicBezTo>
                  <a:pt x="134955" y="76566"/>
                  <a:pt x="138521" y="68084"/>
                  <a:pt x="144788" y="61817"/>
                </a:cubicBezTo>
                <a:cubicBezTo>
                  <a:pt x="157374" y="49231"/>
                  <a:pt x="172539" y="44193"/>
                  <a:pt x="189033" y="39695"/>
                </a:cubicBezTo>
                <a:cubicBezTo>
                  <a:pt x="208589" y="34362"/>
                  <a:pt x="248027" y="24946"/>
                  <a:pt x="248027" y="24946"/>
                </a:cubicBezTo>
                <a:cubicBezTo>
                  <a:pt x="255401" y="20030"/>
                  <a:pt x="262003" y="13689"/>
                  <a:pt x="270149" y="10198"/>
                </a:cubicBezTo>
                <a:cubicBezTo>
                  <a:pt x="279464" y="6206"/>
                  <a:pt x="299646" y="2824"/>
                  <a:pt x="299646" y="282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2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48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20  -  7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83" y="2740479"/>
            <a:ext cx="11777635" cy="312746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615451" y="583010"/>
            <a:ext cx="14824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en-GB" sz="8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reeform 1"/>
          <p:cNvSpPr/>
          <p:nvPr/>
        </p:nvSpPr>
        <p:spPr>
          <a:xfrm>
            <a:off x="11240967" y="5313970"/>
            <a:ext cx="850009" cy="600133"/>
          </a:xfrm>
          <a:custGeom>
            <a:avLst/>
            <a:gdLst>
              <a:gd name="connsiteX0" fmla="*/ 233278 w 850009"/>
              <a:gd name="connsiteY0" fmla="*/ 69191 h 600133"/>
              <a:gd name="connsiteX1" fmla="*/ 277523 w 850009"/>
              <a:gd name="connsiteY1" fmla="*/ 54443 h 600133"/>
              <a:gd name="connsiteX2" fmla="*/ 329143 w 850009"/>
              <a:gd name="connsiteY2" fmla="*/ 24946 h 600133"/>
              <a:gd name="connsiteX3" fmla="*/ 447130 w 850009"/>
              <a:gd name="connsiteY3" fmla="*/ 10198 h 600133"/>
              <a:gd name="connsiteX4" fmla="*/ 587239 w 850009"/>
              <a:gd name="connsiteY4" fmla="*/ 10198 h 600133"/>
              <a:gd name="connsiteX5" fmla="*/ 609362 w 850009"/>
              <a:gd name="connsiteY5" fmla="*/ 17572 h 600133"/>
              <a:gd name="connsiteX6" fmla="*/ 646233 w 850009"/>
              <a:gd name="connsiteY6" fmla="*/ 24946 h 600133"/>
              <a:gd name="connsiteX7" fmla="*/ 690478 w 850009"/>
              <a:gd name="connsiteY7" fmla="*/ 47069 h 600133"/>
              <a:gd name="connsiteX8" fmla="*/ 734723 w 850009"/>
              <a:gd name="connsiteY8" fmla="*/ 69191 h 600133"/>
              <a:gd name="connsiteX9" fmla="*/ 764220 w 850009"/>
              <a:gd name="connsiteY9" fmla="*/ 91314 h 600133"/>
              <a:gd name="connsiteX10" fmla="*/ 793717 w 850009"/>
              <a:gd name="connsiteY10" fmla="*/ 106062 h 600133"/>
              <a:gd name="connsiteX11" fmla="*/ 830588 w 850009"/>
              <a:gd name="connsiteY11" fmla="*/ 142933 h 600133"/>
              <a:gd name="connsiteX12" fmla="*/ 837962 w 850009"/>
              <a:gd name="connsiteY12" fmla="*/ 165056 h 600133"/>
              <a:gd name="connsiteX13" fmla="*/ 837962 w 850009"/>
              <a:gd name="connsiteY13" fmla="*/ 356785 h 600133"/>
              <a:gd name="connsiteX14" fmla="*/ 823214 w 850009"/>
              <a:gd name="connsiteY14" fmla="*/ 386282 h 600133"/>
              <a:gd name="connsiteX15" fmla="*/ 793717 w 850009"/>
              <a:gd name="connsiteY15" fmla="*/ 423153 h 600133"/>
              <a:gd name="connsiteX16" fmla="*/ 786343 w 850009"/>
              <a:gd name="connsiteY16" fmla="*/ 445275 h 600133"/>
              <a:gd name="connsiteX17" fmla="*/ 749472 w 850009"/>
              <a:gd name="connsiteY17" fmla="*/ 474772 h 600133"/>
              <a:gd name="connsiteX18" fmla="*/ 690478 w 850009"/>
              <a:gd name="connsiteY18" fmla="*/ 519017 h 600133"/>
              <a:gd name="connsiteX19" fmla="*/ 668356 w 850009"/>
              <a:gd name="connsiteY19" fmla="*/ 541140 h 600133"/>
              <a:gd name="connsiteX20" fmla="*/ 616736 w 850009"/>
              <a:gd name="connsiteY20" fmla="*/ 563262 h 600133"/>
              <a:gd name="connsiteX21" fmla="*/ 594614 w 850009"/>
              <a:gd name="connsiteY21" fmla="*/ 578011 h 600133"/>
              <a:gd name="connsiteX22" fmla="*/ 528246 w 850009"/>
              <a:gd name="connsiteY22" fmla="*/ 592759 h 600133"/>
              <a:gd name="connsiteX23" fmla="*/ 498749 w 850009"/>
              <a:gd name="connsiteY23" fmla="*/ 600133 h 600133"/>
              <a:gd name="connsiteX24" fmla="*/ 358639 w 850009"/>
              <a:gd name="connsiteY24" fmla="*/ 592759 h 600133"/>
              <a:gd name="connsiteX25" fmla="*/ 336517 w 850009"/>
              <a:gd name="connsiteY25" fmla="*/ 585385 h 600133"/>
              <a:gd name="connsiteX26" fmla="*/ 307020 w 850009"/>
              <a:gd name="connsiteY26" fmla="*/ 578011 h 600133"/>
              <a:gd name="connsiteX27" fmla="*/ 284898 w 850009"/>
              <a:gd name="connsiteY27" fmla="*/ 563262 h 600133"/>
              <a:gd name="connsiteX28" fmla="*/ 262775 w 850009"/>
              <a:gd name="connsiteY28" fmla="*/ 555888 h 600133"/>
              <a:gd name="connsiteX29" fmla="*/ 225904 w 850009"/>
              <a:gd name="connsiteY29" fmla="*/ 541140 h 600133"/>
              <a:gd name="connsiteX30" fmla="*/ 203781 w 850009"/>
              <a:gd name="connsiteY30" fmla="*/ 533765 h 600133"/>
              <a:gd name="connsiteX31" fmla="*/ 166910 w 850009"/>
              <a:gd name="connsiteY31" fmla="*/ 511643 h 600133"/>
              <a:gd name="connsiteX32" fmla="*/ 85794 w 850009"/>
              <a:gd name="connsiteY32" fmla="*/ 474772 h 600133"/>
              <a:gd name="connsiteX33" fmla="*/ 56298 w 850009"/>
              <a:gd name="connsiteY33" fmla="*/ 452649 h 600133"/>
              <a:gd name="connsiteX34" fmla="*/ 19427 w 850009"/>
              <a:gd name="connsiteY34" fmla="*/ 415778 h 600133"/>
              <a:gd name="connsiteX35" fmla="*/ 12052 w 850009"/>
              <a:gd name="connsiteY35" fmla="*/ 238798 h 600133"/>
              <a:gd name="connsiteX36" fmla="*/ 26801 w 850009"/>
              <a:gd name="connsiteY36" fmla="*/ 194553 h 600133"/>
              <a:gd name="connsiteX37" fmla="*/ 48923 w 850009"/>
              <a:gd name="connsiteY37" fmla="*/ 172430 h 600133"/>
              <a:gd name="connsiteX38" fmla="*/ 56298 w 850009"/>
              <a:gd name="connsiteY38" fmla="*/ 150307 h 600133"/>
              <a:gd name="connsiteX39" fmla="*/ 85794 w 850009"/>
              <a:gd name="connsiteY39" fmla="*/ 113436 h 600133"/>
              <a:gd name="connsiteX40" fmla="*/ 130039 w 850009"/>
              <a:gd name="connsiteY40" fmla="*/ 83940 h 600133"/>
              <a:gd name="connsiteX41" fmla="*/ 144788 w 850009"/>
              <a:gd name="connsiteY41" fmla="*/ 61817 h 600133"/>
              <a:gd name="connsiteX42" fmla="*/ 189033 w 850009"/>
              <a:gd name="connsiteY42" fmla="*/ 39695 h 600133"/>
              <a:gd name="connsiteX43" fmla="*/ 248027 w 850009"/>
              <a:gd name="connsiteY43" fmla="*/ 24946 h 600133"/>
              <a:gd name="connsiteX44" fmla="*/ 270149 w 850009"/>
              <a:gd name="connsiteY44" fmla="*/ 10198 h 600133"/>
              <a:gd name="connsiteX45" fmla="*/ 299646 w 850009"/>
              <a:gd name="connsiteY45" fmla="*/ 2824 h 600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850009" h="600133">
                <a:moveTo>
                  <a:pt x="233278" y="69191"/>
                </a:moveTo>
                <a:cubicBezTo>
                  <a:pt x="248026" y="64275"/>
                  <a:pt x="263618" y="61395"/>
                  <a:pt x="277523" y="54443"/>
                </a:cubicBezTo>
                <a:cubicBezTo>
                  <a:pt x="341927" y="22242"/>
                  <a:pt x="209098" y="57686"/>
                  <a:pt x="329143" y="24946"/>
                </a:cubicBezTo>
                <a:cubicBezTo>
                  <a:pt x="355623" y="17724"/>
                  <a:pt x="428121" y="12099"/>
                  <a:pt x="447130" y="10198"/>
                </a:cubicBezTo>
                <a:cubicBezTo>
                  <a:pt x="508401" y="-5119"/>
                  <a:pt x="481373" y="-1565"/>
                  <a:pt x="587239" y="10198"/>
                </a:cubicBezTo>
                <a:cubicBezTo>
                  <a:pt x="594965" y="11056"/>
                  <a:pt x="601821" y="15687"/>
                  <a:pt x="609362" y="17572"/>
                </a:cubicBezTo>
                <a:cubicBezTo>
                  <a:pt x="621522" y="20612"/>
                  <a:pt x="633943" y="22488"/>
                  <a:pt x="646233" y="24946"/>
                </a:cubicBezTo>
                <a:cubicBezTo>
                  <a:pt x="709627" y="67210"/>
                  <a:pt x="629425" y="16543"/>
                  <a:pt x="690478" y="47069"/>
                </a:cubicBezTo>
                <a:cubicBezTo>
                  <a:pt x="747658" y="75658"/>
                  <a:pt x="679119" y="50656"/>
                  <a:pt x="734723" y="69191"/>
                </a:cubicBezTo>
                <a:cubicBezTo>
                  <a:pt x="744555" y="76565"/>
                  <a:pt x="753798" y="84800"/>
                  <a:pt x="764220" y="91314"/>
                </a:cubicBezTo>
                <a:cubicBezTo>
                  <a:pt x="773542" y="97140"/>
                  <a:pt x="785040" y="99313"/>
                  <a:pt x="793717" y="106062"/>
                </a:cubicBezTo>
                <a:cubicBezTo>
                  <a:pt x="807437" y="116733"/>
                  <a:pt x="830588" y="142933"/>
                  <a:pt x="830588" y="142933"/>
                </a:cubicBezTo>
                <a:cubicBezTo>
                  <a:pt x="833046" y="150307"/>
                  <a:pt x="835827" y="157582"/>
                  <a:pt x="837962" y="165056"/>
                </a:cubicBezTo>
                <a:cubicBezTo>
                  <a:pt x="857700" y="234142"/>
                  <a:pt x="849881" y="253482"/>
                  <a:pt x="837962" y="356785"/>
                </a:cubicBezTo>
                <a:cubicBezTo>
                  <a:pt x="836702" y="367705"/>
                  <a:pt x="828668" y="376738"/>
                  <a:pt x="823214" y="386282"/>
                </a:cubicBezTo>
                <a:cubicBezTo>
                  <a:pt x="810813" y="407984"/>
                  <a:pt x="809864" y="407005"/>
                  <a:pt x="793717" y="423153"/>
                </a:cubicBezTo>
                <a:cubicBezTo>
                  <a:pt x="791259" y="430527"/>
                  <a:pt x="790342" y="438610"/>
                  <a:pt x="786343" y="445275"/>
                </a:cubicBezTo>
                <a:cubicBezTo>
                  <a:pt x="777263" y="460408"/>
                  <a:pt x="762165" y="463665"/>
                  <a:pt x="749472" y="474772"/>
                </a:cubicBezTo>
                <a:cubicBezTo>
                  <a:pt x="697328" y="520398"/>
                  <a:pt x="733463" y="504689"/>
                  <a:pt x="690478" y="519017"/>
                </a:cubicBezTo>
                <a:cubicBezTo>
                  <a:pt x="683104" y="526391"/>
                  <a:pt x="676842" y="535078"/>
                  <a:pt x="668356" y="541140"/>
                </a:cubicBezTo>
                <a:cubicBezTo>
                  <a:pt x="652410" y="552530"/>
                  <a:pt x="634789" y="557245"/>
                  <a:pt x="616736" y="563262"/>
                </a:cubicBezTo>
                <a:cubicBezTo>
                  <a:pt x="609362" y="568178"/>
                  <a:pt x="602541" y="574047"/>
                  <a:pt x="594614" y="578011"/>
                </a:cubicBezTo>
                <a:cubicBezTo>
                  <a:pt x="575481" y="587578"/>
                  <a:pt x="547123" y="588984"/>
                  <a:pt x="528246" y="592759"/>
                </a:cubicBezTo>
                <a:cubicBezTo>
                  <a:pt x="518308" y="594747"/>
                  <a:pt x="508581" y="597675"/>
                  <a:pt x="498749" y="600133"/>
                </a:cubicBezTo>
                <a:cubicBezTo>
                  <a:pt x="452046" y="597675"/>
                  <a:pt x="405215" y="596993"/>
                  <a:pt x="358639" y="592759"/>
                </a:cubicBezTo>
                <a:cubicBezTo>
                  <a:pt x="350898" y="592055"/>
                  <a:pt x="343991" y="587520"/>
                  <a:pt x="336517" y="585385"/>
                </a:cubicBezTo>
                <a:cubicBezTo>
                  <a:pt x="326772" y="582601"/>
                  <a:pt x="316852" y="580469"/>
                  <a:pt x="307020" y="578011"/>
                </a:cubicBezTo>
                <a:cubicBezTo>
                  <a:pt x="299646" y="573095"/>
                  <a:pt x="292825" y="567226"/>
                  <a:pt x="284898" y="563262"/>
                </a:cubicBezTo>
                <a:cubicBezTo>
                  <a:pt x="277945" y="559786"/>
                  <a:pt x="270053" y="558617"/>
                  <a:pt x="262775" y="555888"/>
                </a:cubicBezTo>
                <a:cubicBezTo>
                  <a:pt x="250381" y="551240"/>
                  <a:pt x="238298" y="545788"/>
                  <a:pt x="225904" y="541140"/>
                </a:cubicBezTo>
                <a:cubicBezTo>
                  <a:pt x="218626" y="538411"/>
                  <a:pt x="210734" y="537241"/>
                  <a:pt x="203781" y="533765"/>
                </a:cubicBezTo>
                <a:cubicBezTo>
                  <a:pt x="190961" y="527355"/>
                  <a:pt x="179530" y="518438"/>
                  <a:pt x="166910" y="511643"/>
                </a:cubicBezTo>
                <a:cubicBezTo>
                  <a:pt x="113325" y="482790"/>
                  <a:pt x="124404" y="487641"/>
                  <a:pt x="85794" y="474772"/>
                </a:cubicBezTo>
                <a:cubicBezTo>
                  <a:pt x="75962" y="467398"/>
                  <a:pt x="65484" y="460814"/>
                  <a:pt x="56298" y="452649"/>
                </a:cubicBezTo>
                <a:cubicBezTo>
                  <a:pt x="43307" y="441101"/>
                  <a:pt x="19427" y="415778"/>
                  <a:pt x="19427" y="415778"/>
                </a:cubicBezTo>
                <a:cubicBezTo>
                  <a:pt x="-6709" y="337375"/>
                  <a:pt x="-3673" y="364592"/>
                  <a:pt x="12052" y="238798"/>
                </a:cubicBezTo>
                <a:cubicBezTo>
                  <a:pt x="13980" y="223372"/>
                  <a:pt x="15808" y="205546"/>
                  <a:pt x="26801" y="194553"/>
                </a:cubicBezTo>
                <a:lnTo>
                  <a:pt x="48923" y="172430"/>
                </a:lnTo>
                <a:cubicBezTo>
                  <a:pt x="51381" y="165056"/>
                  <a:pt x="52822" y="157260"/>
                  <a:pt x="56298" y="150307"/>
                </a:cubicBezTo>
                <a:cubicBezTo>
                  <a:pt x="62102" y="138699"/>
                  <a:pt x="74821" y="121665"/>
                  <a:pt x="85794" y="113436"/>
                </a:cubicBezTo>
                <a:cubicBezTo>
                  <a:pt x="99974" y="102801"/>
                  <a:pt x="130039" y="83940"/>
                  <a:pt x="130039" y="83940"/>
                </a:cubicBezTo>
                <a:cubicBezTo>
                  <a:pt x="134955" y="76566"/>
                  <a:pt x="138521" y="68084"/>
                  <a:pt x="144788" y="61817"/>
                </a:cubicBezTo>
                <a:cubicBezTo>
                  <a:pt x="157374" y="49231"/>
                  <a:pt x="172539" y="44193"/>
                  <a:pt x="189033" y="39695"/>
                </a:cubicBezTo>
                <a:cubicBezTo>
                  <a:pt x="208589" y="34362"/>
                  <a:pt x="248027" y="24946"/>
                  <a:pt x="248027" y="24946"/>
                </a:cubicBezTo>
                <a:cubicBezTo>
                  <a:pt x="255401" y="20030"/>
                  <a:pt x="262003" y="13689"/>
                  <a:pt x="270149" y="10198"/>
                </a:cubicBezTo>
                <a:cubicBezTo>
                  <a:pt x="279464" y="6206"/>
                  <a:pt x="299646" y="2824"/>
                  <a:pt x="299646" y="282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Freeform 2"/>
          <p:cNvSpPr/>
          <p:nvPr/>
        </p:nvSpPr>
        <p:spPr>
          <a:xfrm>
            <a:off x="7727337" y="5707626"/>
            <a:ext cx="3872269" cy="530942"/>
          </a:xfrm>
          <a:custGeom>
            <a:avLst/>
            <a:gdLst>
              <a:gd name="connsiteX0" fmla="*/ 3872269 w 3872269"/>
              <a:gd name="connsiteY0" fmla="*/ 213851 h 530942"/>
              <a:gd name="connsiteX1" fmla="*/ 3857521 w 3872269"/>
              <a:gd name="connsiteY1" fmla="*/ 287593 h 530942"/>
              <a:gd name="connsiteX2" fmla="*/ 3850147 w 3872269"/>
              <a:gd name="connsiteY2" fmla="*/ 309716 h 530942"/>
              <a:gd name="connsiteX3" fmla="*/ 3828024 w 3872269"/>
              <a:gd name="connsiteY3" fmla="*/ 324464 h 530942"/>
              <a:gd name="connsiteX4" fmla="*/ 3813276 w 3872269"/>
              <a:gd name="connsiteY4" fmla="*/ 383458 h 530942"/>
              <a:gd name="connsiteX5" fmla="*/ 3798528 w 3872269"/>
              <a:gd name="connsiteY5" fmla="*/ 405580 h 530942"/>
              <a:gd name="connsiteX6" fmla="*/ 3776405 w 3872269"/>
              <a:gd name="connsiteY6" fmla="*/ 449826 h 530942"/>
              <a:gd name="connsiteX7" fmla="*/ 3769031 w 3872269"/>
              <a:gd name="connsiteY7" fmla="*/ 471948 h 530942"/>
              <a:gd name="connsiteX8" fmla="*/ 3732160 w 3872269"/>
              <a:gd name="connsiteY8" fmla="*/ 501445 h 530942"/>
              <a:gd name="connsiteX9" fmla="*/ 3717411 w 3872269"/>
              <a:gd name="connsiteY9" fmla="*/ 516193 h 530942"/>
              <a:gd name="connsiteX10" fmla="*/ 3673166 w 3872269"/>
              <a:gd name="connsiteY10" fmla="*/ 530942 h 530942"/>
              <a:gd name="connsiteX11" fmla="*/ 3547805 w 3872269"/>
              <a:gd name="connsiteY11" fmla="*/ 508819 h 530942"/>
              <a:gd name="connsiteX12" fmla="*/ 3518308 w 3872269"/>
              <a:gd name="connsiteY12" fmla="*/ 486697 h 530942"/>
              <a:gd name="connsiteX13" fmla="*/ 3488811 w 3872269"/>
              <a:gd name="connsiteY13" fmla="*/ 442451 h 530942"/>
              <a:gd name="connsiteX14" fmla="*/ 3474063 w 3872269"/>
              <a:gd name="connsiteY14" fmla="*/ 420329 h 530942"/>
              <a:gd name="connsiteX15" fmla="*/ 3459315 w 3872269"/>
              <a:gd name="connsiteY15" fmla="*/ 383458 h 530942"/>
              <a:gd name="connsiteX16" fmla="*/ 3444566 w 3872269"/>
              <a:gd name="connsiteY16" fmla="*/ 317090 h 530942"/>
              <a:gd name="connsiteX17" fmla="*/ 3429818 w 3872269"/>
              <a:gd name="connsiteY17" fmla="*/ 272845 h 530942"/>
              <a:gd name="connsiteX18" fmla="*/ 3422444 w 3872269"/>
              <a:gd name="connsiteY18" fmla="*/ 250722 h 530942"/>
              <a:gd name="connsiteX19" fmla="*/ 3415069 w 3872269"/>
              <a:gd name="connsiteY19" fmla="*/ 221226 h 530942"/>
              <a:gd name="connsiteX20" fmla="*/ 3407695 w 3872269"/>
              <a:gd name="connsiteY20" fmla="*/ 95864 h 530942"/>
              <a:gd name="connsiteX21" fmla="*/ 3400321 w 3872269"/>
              <a:gd name="connsiteY21" fmla="*/ 73742 h 530942"/>
              <a:gd name="connsiteX22" fmla="*/ 3392947 w 3872269"/>
              <a:gd name="connsiteY22" fmla="*/ 22122 h 530942"/>
              <a:gd name="connsiteX23" fmla="*/ 3385573 w 3872269"/>
              <a:gd name="connsiteY23" fmla="*/ 51619 h 530942"/>
              <a:gd name="connsiteX24" fmla="*/ 3370824 w 3872269"/>
              <a:gd name="connsiteY24" fmla="*/ 95864 h 530942"/>
              <a:gd name="connsiteX25" fmla="*/ 3363450 w 3872269"/>
              <a:gd name="connsiteY25" fmla="*/ 184355 h 530942"/>
              <a:gd name="connsiteX26" fmla="*/ 3348702 w 3872269"/>
              <a:gd name="connsiteY26" fmla="*/ 243348 h 530942"/>
              <a:gd name="connsiteX27" fmla="*/ 3341328 w 3872269"/>
              <a:gd name="connsiteY27" fmla="*/ 280219 h 530942"/>
              <a:gd name="connsiteX28" fmla="*/ 3326579 w 3872269"/>
              <a:gd name="connsiteY28" fmla="*/ 324464 h 530942"/>
              <a:gd name="connsiteX29" fmla="*/ 3319205 w 3872269"/>
              <a:gd name="connsiteY29" fmla="*/ 346587 h 530942"/>
              <a:gd name="connsiteX30" fmla="*/ 3282334 w 3872269"/>
              <a:gd name="connsiteY30" fmla="*/ 383458 h 530942"/>
              <a:gd name="connsiteX31" fmla="*/ 3267586 w 3872269"/>
              <a:gd name="connsiteY31" fmla="*/ 412955 h 530942"/>
              <a:gd name="connsiteX32" fmla="*/ 3245463 w 3872269"/>
              <a:gd name="connsiteY32" fmla="*/ 427703 h 530942"/>
              <a:gd name="connsiteX33" fmla="*/ 3186469 w 3872269"/>
              <a:gd name="connsiteY33" fmla="*/ 449826 h 530942"/>
              <a:gd name="connsiteX34" fmla="*/ 2913624 w 3872269"/>
              <a:gd name="connsiteY34" fmla="*/ 442451 h 530942"/>
              <a:gd name="connsiteX35" fmla="*/ 2876753 w 3872269"/>
              <a:gd name="connsiteY35" fmla="*/ 420329 h 530942"/>
              <a:gd name="connsiteX36" fmla="*/ 2832508 w 3872269"/>
              <a:gd name="connsiteY36" fmla="*/ 405580 h 530942"/>
              <a:gd name="connsiteX37" fmla="*/ 2795637 w 3872269"/>
              <a:gd name="connsiteY37" fmla="*/ 353961 h 530942"/>
              <a:gd name="connsiteX38" fmla="*/ 2788263 w 3872269"/>
              <a:gd name="connsiteY38" fmla="*/ 331839 h 530942"/>
              <a:gd name="connsiteX39" fmla="*/ 2780889 w 3872269"/>
              <a:gd name="connsiteY39" fmla="*/ 287593 h 530942"/>
              <a:gd name="connsiteX40" fmla="*/ 2766140 w 3872269"/>
              <a:gd name="connsiteY40" fmla="*/ 125361 h 530942"/>
              <a:gd name="connsiteX41" fmla="*/ 2751392 w 3872269"/>
              <a:gd name="connsiteY41" fmla="*/ 206477 h 530942"/>
              <a:gd name="connsiteX42" fmla="*/ 2721895 w 3872269"/>
              <a:gd name="connsiteY42" fmla="*/ 287593 h 530942"/>
              <a:gd name="connsiteX43" fmla="*/ 2714521 w 3872269"/>
              <a:gd name="connsiteY43" fmla="*/ 309716 h 530942"/>
              <a:gd name="connsiteX44" fmla="*/ 2648153 w 3872269"/>
              <a:gd name="connsiteY44" fmla="*/ 390832 h 530942"/>
              <a:gd name="connsiteX45" fmla="*/ 2626031 w 3872269"/>
              <a:gd name="connsiteY45" fmla="*/ 405580 h 530942"/>
              <a:gd name="connsiteX46" fmla="*/ 2552289 w 3872269"/>
              <a:gd name="connsiteY46" fmla="*/ 420329 h 530942"/>
              <a:gd name="connsiteX47" fmla="*/ 2345811 w 3872269"/>
              <a:gd name="connsiteY47" fmla="*/ 405580 h 530942"/>
              <a:gd name="connsiteX48" fmla="*/ 2316315 w 3872269"/>
              <a:gd name="connsiteY48" fmla="*/ 398206 h 530942"/>
              <a:gd name="connsiteX49" fmla="*/ 2257321 w 3872269"/>
              <a:gd name="connsiteY49" fmla="*/ 376084 h 530942"/>
              <a:gd name="connsiteX50" fmla="*/ 2220450 w 3872269"/>
              <a:gd name="connsiteY50" fmla="*/ 353961 h 530942"/>
              <a:gd name="connsiteX51" fmla="*/ 2190953 w 3872269"/>
              <a:gd name="connsiteY51" fmla="*/ 331839 h 530942"/>
              <a:gd name="connsiteX52" fmla="*/ 2161457 w 3872269"/>
              <a:gd name="connsiteY52" fmla="*/ 287593 h 530942"/>
              <a:gd name="connsiteX53" fmla="*/ 2146708 w 3872269"/>
              <a:gd name="connsiteY53" fmla="*/ 272845 h 530942"/>
              <a:gd name="connsiteX54" fmla="*/ 2154082 w 3872269"/>
              <a:gd name="connsiteY54" fmla="*/ 66368 h 530942"/>
              <a:gd name="connsiteX55" fmla="*/ 2131960 w 3872269"/>
              <a:gd name="connsiteY55" fmla="*/ 88490 h 530942"/>
              <a:gd name="connsiteX56" fmla="*/ 2109837 w 3872269"/>
              <a:gd name="connsiteY56" fmla="*/ 125361 h 530942"/>
              <a:gd name="connsiteX57" fmla="*/ 2102463 w 3872269"/>
              <a:gd name="connsiteY57" fmla="*/ 154858 h 530942"/>
              <a:gd name="connsiteX58" fmla="*/ 2095089 w 3872269"/>
              <a:gd name="connsiteY58" fmla="*/ 176980 h 530942"/>
              <a:gd name="connsiteX59" fmla="*/ 2080340 w 3872269"/>
              <a:gd name="connsiteY59" fmla="*/ 235974 h 530942"/>
              <a:gd name="connsiteX60" fmla="*/ 2072966 w 3872269"/>
              <a:gd name="connsiteY60" fmla="*/ 258097 h 530942"/>
              <a:gd name="connsiteX61" fmla="*/ 2058218 w 3872269"/>
              <a:gd name="connsiteY61" fmla="*/ 280219 h 530942"/>
              <a:gd name="connsiteX62" fmla="*/ 2021347 w 3872269"/>
              <a:gd name="connsiteY62" fmla="*/ 309716 h 530942"/>
              <a:gd name="connsiteX63" fmla="*/ 1977102 w 3872269"/>
              <a:gd name="connsiteY63" fmla="*/ 324464 h 530942"/>
              <a:gd name="connsiteX64" fmla="*/ 1954979 w 3872269"/>
              <a:gd name="connsiteY64" fmla="*/ 331839 h 530942"/>
              <a:gd name="connsiteX65" fmla="*/ 1814869 w 3872269"/>
              <a:gd name="connsiteY65" fmla="*/ 324464 h 530942"/>
              <a:gd name="connsiteX66" fmla="*/ 1792747 w 3872269"/>
              <a:gd name="connsiteY66" fmla="*/ 317090 h 530942"/>
              <a:gd name="connsiteX67" fmla="*/ 1755876 w 3872269"/>
              <a:gd name="connsiteY67" fmla="*/ 280219 h 530942"/>
              <a:gd name="connsiteX68" fmla="*/ 1726379 w 3872269"/>
              <a:gd name="connsiteY68" fmla="*/ 213851 h 530942"/>
              <a:gd name="connsiteX69" fmla="*/ 1719005 w 3872269"/>
              <a:gd name="connsiteY69" fmla="*/ 88490 h 530942"/>
              <a:gd name="connsiteX70" fmla="*/ 1704257 w 3872269"/>
              <a:gd name="connsiteY70" fmla="*/ 110613 h 530942"/>
              <a:gd name="connsiteX71" fmla="*/ 1689508 w 3872269"/>
              <a:gd name="connsiteY71" fmla="*/ 154858 h 530942"/>
              <a:gd name="connsiteX72" fmla="*/ 1674760 w 3872269"/>
              <a:gd name="connsiteY72" fmla="*/ 184355 h 530942"/>
              <a:gd name="connsiteX73" fmla="*/ 1660011 w 3872269"/>
              <a:gd name="connsiteY73" fmla="*/ 221226 h 530942"/>
              <a:gd name="connsiteX74" fmla="*/ 1645263 w 3872269"/>
              <a:gd name="connsiteY74" fmla="*/ 243348 h 530942"/>
              <a:gd name="connsiteX75" fmla="*/ 1637889 w 3872269"/>
              <a:gd name="connsiteY75" fmla="*/ 265471 h 530942"/>
              <a:gd name="connsiteX76" fmla="*/ 1623140 w 3872269"/>
              <a:gd name="connsiteY76" fmla="*/ 280219 h 530942"/>
              <a:gd name="connsiteX77" fmla="*/ 1608392 w 3872269"/>
              <a:gd name="connsiteY77" fmla="*/ 302342 h 530942"/>
              <a:gd name="connsiteX78" fmla="*/ 1593644 w 3872269"/>
              <a:gd name="connsiteY78" fmla="*/ 331839 h 530942"/>
              <a:gd name="connsiteX79" fmla="*/ 1549398 w 3872269"/>
              <a:gd name="connsiteY79" fmla="*/ 368709 h 530942"/>
              <a:gd name="connsiteX80" fmla="*/ 1534650 w 3872269"/>
              <a:gd name="connsiteY80" fmla="*/ 390832 h 530942"/>
              <a:gd name="connsiteX81" fmla="*/ 1483031 w 3872269"/>
              <a:gd name="connsiteY81" fmla="*/ 412955 h 530942"/>
              <a:gd name="connsiteX82" fmla="*/ 1453534 w 3872269"/>
              <a:gd name="connsiteY82" fmla="*/ 427703 h 530942"/>
              <a:gd name="connsiteX83" fmla="*/ 1276553 w 3872269"/>
              <a:gd name="connsiteY83" fmla="*/ 405580 h 530942"/>
              <a:gd name="connsiteX84" fmla="*/ 1232308 w 3872269"/>
              <a:gd name="connsiteY84" fmla="*/ 383458 h 530942"/>
              <a:gd name="connsiteX85" fmla="*/ 1202811 w 3872269"/>
              <a:gd name="connsiteY85" fmla="*/ 353961 h 530942"/>
              <a:gd name="connsiteX86" fmla="*/ 1180689 w 3872269"/>
              <a:gd name="connsiteY86" fmla="*/ 132735 h 530942"/>
              <a:gd name="connsiteX87" fmla="*/ 1165940 w 3872269"/>
              <a:gd name="connsiteY87" fmla="*/ 169606 h 530942"/>
              <a:gd name="connsiteX88" fmla="*/ 1143818 w 3872269"/>
              <a:gd name="connsiteY88" fmla="*/ 228600 h 530942"/>
              <a:gd name="connsiteX89" fmla="*/ 1129069 w 3872269"/>
              <a:gd name="connsiteY89" fmla="*/ 272845 h 530942"/>
              <a:gd name="connsiteX90" fmla="*/ 1121695 w 3872269"/>
              <a:gd name="connsiteY90" fmla="*/ 294968 h 530942"/>
              <a:gd name="connsiteX91" fmla="*/ 1070076 w 3872269"/>
              <a:gd name="connsiteY91" fmla="*/ 361335 h 530942"/>
              <a:gd name="connsiteX92" fmla="*/ 1018457 w 3872269"/>
              <a:gd name="connsiteY92" fmla="*/ 390832 h 530942"/>
              <a:gd name="connsiteX93" fmla="*/ 738237 w 3872269"/>
              <a:gd name="connsiteY93" fmla="*/ 353961 h 530942"/>
              <a:gd name="connsiteX94" fmla="*/ 693992 w 3872269"/>
              <a:gd name="connsiteY94" fmla="*/ 331839 h 530942"/>
              <a:gd name="connsiteX95" fmla="*/ 649747 w 3872269"/>
              <a:gd name="connsiteY95" fmla="*/ 309716 h 530942"/>
              <a:gd name="connsiteX96" fmla="*/ 612876 w 3872269"/>
              <a:gd name="connsiteY96" fmla="*/ 272845 h 530942"/>
              <a:gd name="connsiteX97" fmla="*/ 605502 w 3872269"/>
              <a:gd name="connsiteY97" fmla="*/ 250722 h 530942"/>
              <a:gd name="connsiteX98" fmla="*/ 583379 w 3872269"/>
              <a:gd name="connsiteY98" fmla="*/ 191729 h 530942"/>
              <a:gd name="connsiteX99" fmla="*/ 576005 w 3872269"/>
              <a:gd name="connsiteY99" fmla="*/ 66368 h 530942"/>
              <a:gd name="connsiteX100" fmla="*/ 568631 w 3872269"/>
              <a:gd name="connsiteY100" fmla="*/ 44245 h 530942"/>
              <a:gd name="connsiteX101" fmla="*/ 598128 w 3872269"/>
              <a:gd name="connsiteY101" fmla="*/ 73742 h 530942"/>
              <a:gd name="connsiteX102" fmla="*/ 590753 w 3872269"/>
              <a:gd name="connsiteY102" fmla="*/ 199103 h 530942"/>
              <a:gd name="connsiteX103" fmla="*/ 576005 w 3872269"/>
              <a:gd name="connsiteY103" fmla="*/ 265471 h 530942"/>
              <a:gd name="connsiteX104" fmla="*/ 568631 w 3872269"/>
              <a:gd name="connsiteY104" fmla="*/ 302342 h 530942"/>
              <a:gd name="connsiteX105" fmla="*/ 517011 w 3872269"/>
              <a:gd name="connsiteY105" fmla="*/ 376084 h 530942"/>
              <a:gd name="connsiteX106" fmla="*/ 480140 w 3872269"/>
              <a:gd name="connsiteY106" fmla="*/ 412955 h 530942"/>
              <a:gd name="connsiteX107" fmla="*/ 443269 w 3872269"/>
              <a:gd name="connsiteY107" fmla="*/ 427703 h 530942"/>
              <a:gd name="connsiteX108" fmla="*/ 413773 w 3872269"/>
              <a:gd name="connsiteY108" fmla="*/ 449826 h 530942"/>
              <a:gd name="connsiteX109" fmla="*/ 362153 w 3872269"/>
              <a:gd name="connsiteY109" fmla="*/ 464574 h 530942"/>
              <a:gd name="connsiteX110" fmla="*/ 236792 w 3872269"/>
              <a:gd name="connsiteY110" fmla="*/ 457200 h 530942"/>
              <a:gd name="connsiteX111" fmla="*/ 140928 w 3872269"/>
              <a:gd name="connsiteY111" fmla="*/ 427703 h 530942"/>
              <a:gd name="connsiteX112" fmla="*/ 81934 w 3872269"/>
              <a:gd name="connsiteY112" fmla="*/ 368709 h 530942"/>
              <a:gd name="connsiteX113" fmla="*/ 45063 w 3872269"/>
              <a:gd name="connsiteY113" fmla="*/ 309716 h 530942"/>
              <a:gd name="connsiteX114" fmla="*/ 15566 w 3872269"/>
              <a:gd name="connsiteY114" fmla="*/ 243348 h 530942"/>
              <a:gd name="connsiteX115" fmla="*/ 818 w 3872269"/>
              <a:gd name="connsiteY115" fmla="*/ 154858 h 530942"/>
              <a:gd name="connsiteX116" fmla="*/ 818 w 3872269"/>
              <a:gd name="connsiteY116" fmla="*/ 0 h 530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</a:cxnLst>
            <a:rect l="l" t="t" r="r" b="b"/>
            <a:pathLst>
              <a:path w="3872269" h="530942">
                <a:moveTo>
                  <a:pt x="3872269" y="213851"/>
                </a:moveTo>
                <a:cubicBezTo>
                  <a:pt x="3866474" y="248622"/>
                  <a:pt x="3866322" y="256790"/>
                  <a:pt x="3857521" y="287593"/>
                </a:cubicBezTo>
                <a:cubicBezTo>
                  <a:pt x="3855386" y="295067"/>
                  <a:pt x="3855003" y="303646"/>
                  <a:pt x="3850147" y="309716"/>
                </a:cubicBezTo>
                <a:cubicBezTo>
                  <a:pt x="3844610" y="316637"/>
                  <a:pt x="3835398" y="319548"/>
                  <a:pt x="3828024" y="324464"/>
                </a:cubicBezTo>
                <a:cubicBezTo>
                  <a:pt x="3825220" y="338487"/>
                  <a:pt x="3820834" y="368342"/>
                  <a:pt x="3813276" y="383458"/>
                </a:cubicBezTo>
                <a:cubicBezTo>
                  <a:pt x="3809313" y="391385"/>
                  <a:pt x="3803444" y="398206"/>
                  <a:pt x="3798528" y="405580"/>
                </a:cubicBezTo>
                <a:cubicBezTo>
                  <a:pt x="3780338" y="478333"/>
                  <a:pt x="3804582" y="402864"/>
                  <a:pt x="3776405" y="449826"/>
                </a:cubicBezTo>
                <a:cubicBezTo>
                  <a:pt x="3772406" y="456491"/>
                  <a:pt x="3773030" y="465283"/>
                  <a:pt x="3769031" y="471948"/>
                </a:cubicBezTo>
                <a:cubicBezTo>
                  <a:pt x="3760813" y="485645"/>
                  <a:pt x="3743754" y="492170"/>
                  <a:pt x="3732160" y="501445"/>
                </a:cubicBezTo>
                <a:cubicBezTo>
                  <a:pt x="3726731" y="505788"/>
                  <a:pt x="3723630" y="513084"/>
                  <a:pt x="3717411" y="516193"/>
                </a:cubicBezTo>
                <a:cubicBezTo>
                  <a:pt x="3703506" y="523145"/>
                  <a:pt x="3673166" y="530942"/>
                  <a:pt x="3673166" y="530942"/>
                </a:cubicBezTo>
                <a:cubicBezTo>
                  <a:pt x="3605008" y="525699"/>
                  <a:pt x="3592704" y="536881"/>
                  <a:pt x="3547805" y="508819"/>
                </a:cubicBezTo>
                <a:cubicBezTo>
                  <a:pt x="3537383" y="502305"/>
                  <a:pt x="3528140" y="494071"/>
                  <a:pt x="3518308" y="486697"/>
                </a:cubicBezTo>
                <a:lnTo>
                  <a:pt x="3488811" y="442451"/>
                </a:lnTo>
                <a:cubicBezTo>
                  <a:pt x="3483895" y="435077"/>
                  <a:pt x="3477354" y="428558"/>
                  <a:pt x="3474063" y="420329"/>
                </a:cubicBezTo>
                <a:cubicBezTo>
                  <a:pt x="3469147" y="408039"/>
                  <a:pt x="3463501" y="396016"/>
                  <a:pt x="3459315" y="383458"/>
                </a:cubicBezTo>
                <a:cubicBezTo>
                  <a:pt x="3449376" y="353643"/>
                  <a:pt x="3453338" y="349256"/>
                  <a:pt x="3444566" y="317090"/>
                </a:cubicBezTo>
                <a:cubicBezTo>
                  <a:pt x="3440476" y="302092"/>
                  <a:pt x="3434734" y="287593"/>
                  <a:pt x="3429818" y="272845"/>
                </a:cubicBezTo>
                <a:cubicBezTo>
                  <a:pt x="3427360" y="265471"/>
                  <a:pt x="3424330" y="258263"/>
                  <a:pt x="3422444" y="250722"/>
                </a:cubicBezTo>
                <a:lnTo>
                  <a:pt x="3415069" y="221226"/>
                </a:lnTo>
                <a:cubicBezTo>
                  <a:pt x="3412611" y="179439"/>
                  <a:pt x="3411860" y="137516"/>
                  <a:pt x="3407695" y="95864"/>
                </a:cubicBezTo>
                <a:cubicBezTo>
                  <a:pt x="3406922" y="88130"/>
                  <a:pt x="3401845" y="81364"/>
                  <a:pt x="3400321" y="73742"/>
                </a:cubicBezTo>
                <a:cubicBezTo>
                  <a:pt x="3396912" y="56698"/>
                  <a:pt x="3395405" y="39329"/>
                  <a:pt x="3392947" y="22122"/>
                </a:cubicBezTo>
                <a:cubicBezTo>
                  <a:pt x="3390489" y="31954"/>
                  <a:pt x="3388485" y="41912"/>
                  <a:pt x="3385573" y="51619"/>
                </a:cubicBezTo>
                <a:cubicBezTo>
                  <a:pt x="3381106" y="66510"/>
                  <a:pt x="3370824" y="95864"/>
                  <a:pt x="3370824" y="95864"/>
                </a:cubicBezTo>
                <a:cubicBezTo>
                  <a:pt x="3368366" y="125361"/>
                  <a:pt x="3367841" y="155083"/>
                  <a:pt x="3363450" y="184355"/>
                </a:cubicBezTo>
                <a:cubicBezTo>
                  <a:pt x="3360443" y="204400"/>
                  <a:pt x="3352677" y="223472"/>
                  <a:pt x="3348702" y="243348"/>
                </a:cubicBezTo>
                <a:cubicBezTo>
                  <a:pt x="3346244" y="255638"/>
                  <a:pt x="3344626" y="268127"/>
                  <a:pt x="3341328" y="280219"/>
                </a:cubicBezTo>
                <a:cubicBezTo>
                  <a:pt x="3337237" y="295217"/>
                  <a:pt x="3331495" y="309716"/>
                  <a:pt x="3326579" y="324464"/>
                </a:cubicBezTo>
                <a:cubicBezTo>
                  <a:pt x="3324121" y="331838"/>
                  <a:pt x="3324701" y="341091"/>
                  <a:pt x="3319205" y="346587"/>
                </a:cubicBezTo>
                <a:cubicBezTo>
                  <a:pt x="3306915" y="358877"/>
                  <a:pt x="3290107" y="367912"/>
                  <a:pt x="3282334" y="383458"/>
                </a:cubicBezTo>
                <a:cubicBezTo>
                  <a:pt x="3277418" y="393290"/>
                  <a:pt x="3274623" y="404510"/>
                  <a:pt x="3267586" y="412955"/>
                </a:cubicBezTo>
                <a:cubicBezTo>
                  <a:pt x="3261912" y="419764"/>
                  <a:pt x="3253158" y="423306"/>
                  <a:pt x="3245463" y="427703"/>
                </a:cubicBezTo>
                <a:cubicBezTo>
                  <a:pt x="3215471" y="444841"/>
                  <a:pt x="3218729" y="441760"/>
                  <a:pt x="3186469" y="449826"/>
                </a:cubicBezTo>
                <a:cubicBezTo>
                  <a:pt x="3095521" y="447368"/>
                  <a:pt x="3004196" y="451077"/>
                  <a:pt x="2913624" y="442451"/>
                </a:cubicBezTo>
                <a:cubicBezTo>
                  <a:pt x="2899356" y="441092"/>
                  <a:pt x="2889801" y="426260"/>
                  <a:pt x="2876753" y="420329"/>
                </a:cubicBezTo>
                <a:cubicBezTo>
                  <a:pt x="2862600" y="413896"/>
                  <a:pt x="2832508" y="405580"/>
                  <a:pt x="2832508" y="405580"/>
                </a:cubicBezTo>
                <a:cubicBezTo>
                  <a:pt x="2827498" y="398901"/>
                  <a:pt x="2801028" y="364742"/>
                  <a:pt x="2795637" y="353961"/>
                </a:cubicBezTo>
                <a:cubicBezTo>
                  <a:pt x="2792161" y="347009"/>
                  <a:pt x="2790721" y="339213"/>
                  <a:pt x="2788263" y="331839"/>
                </a:cubicBezTo>
                <a:cubicBezTo>
                  <a:pt x="2785805" y="317090"/>
                  <a:pt x="2782184" y="302489"/>
                  <a:pt x="2780889" y="287593"/>
                </a:cubicBezTo>
                <a:cubicBezTo>
                  <a:pt x="2765918" y="115416"/>
                  <a:pt x="2783780" y="213550"/>
                  <a:pt x="2766140" y="125361"/>
                </a:cubicBezTo>
                <a:cubicBezTo>
                  <a:pt x="2752451" y="234878"/>
                  <a:pt x="2767132" y="148763"/>
                  <a:pt x="2751392" y="206477"/>
                </a:cubicBezTo>
                <a:cubicBezTo>
                  <a:pt x="2731895" y="277968"/>
                  <a:pt x="2749025" y="246901"/>
                  <a:pt x="2721895" y="287593"/>
                </a:cubicBezTo>
                <a:cubicBezTo>
                  <a:pt x="2719437" y="294967"/>
                  <a:pt x="2718296" y="302921"/>
                  <a:pt x="2714521" y="309716"/>
                </a:cubicBezTo>
                <a:cubicBezTo>
                  <a:pt x="2700562" y="334842"/>
                  <a:pt x="2672867" y="374356"/>
                  <a:pt x="2648153" y="390832"/>
                </a:cubicBezTo>
                <a:cubicBezTo>
                  <a:pt x="2640779" y="395748"/>
                  <a:pt x="2633958" y="401617"/>
                  <a:pt x="2626031" y="405580"/>
                </a:cubicBezTo>
                <a:cubicBezTo>
                  <a:pt x="2605435" y="415878"/>
                  <a:pt x="2571319" y="417610"/>
                  <a:pt x="2552289" y="420329"/>
                </a:cubicBezTo>
                <a:cubicBezTo>
                  <a:pt x="2483463" y="415413"/>
                  <a:pt x="2414511" y="412021"/>
                  <a:pt x="2345811" y="405580"/>
                </a:cubicBezTo>
                <a:cubicBezTo>
                  <a:pt x="2335721" y="404634"/>
                  <a:pt x="2326060" y="400990"/>
                  <a:pt x="2316315" y="398206"/>
                </a:cubicBezTo>
                <a:cubicBezTo>
                  <a:pt x="2296082" y="392425"/>
                  <a:pt x="2276805" y="383878"/>
                  <a:pt x="2257321" y="376084"/>
                </a:cubicBezTo>
                <a:cubicBezTo>
                  <a:pt x="2222810" y="341570"/>
                  <a:pt x="2265120" y="379486"/>
                  <a:pt x="2220450" y="353961"/>
                </a:cubicBezTo>
                <a:cubicBezTo>
                  <a:pt x="2209779" y="347863"/>
                  <a:pt x="2200395" y="339707"/>
                  <a:pt x="2190953" y="331839"/>
                </a:cubicBezTo>
                <a:cubicBezTo>
                  <a:pt x="2165593" y="310705"/>
                  <a:pt x="2183804" y="321113"/>
                  <a:pt x="2161457" y="287593"/>
                </a:cubicBezTo>
                <a:cubicBezTo>
                  <a:pt x="2157600" y="281808"/>
                  <a:pt x="2151624" y="277761"/>
                  <a:pt x="2146708" y="272845"/>
                </a:cubicBezTo>
                <a:cubicBezTo>
                  <a:pt x="2149166" y="204019"/>
                  <a:pt x="2159574" y="135018"/>
                  <a:pt x="2154082" y="66368"/>
                </a:cubicBezTo>
                <a:cubicBezTo>
                  <a:pt x="2153250" y="55973"/>
                  <a:pt x="2137745" y="79813"/>
                  <a:pt x="2131960" y="88490"/>
                </a:cubicBezTo>
                <a:cubicBezTo>
                  <a:pt x="2093674" y="145920"/>
                  <a:pt x="2155765" y="79436"/>
                  <a:pt x="2109837" y="125361"/>
                </a:cubicBezTo>
                <a:cubicBezTo>
                  <a:pt x="2107379" y="135193"/>
                  <a:pt x="2105247" y="145113"/>
                  <a:pt x="2102463" y="154858"/>
                </a:cubicBezTo>
                <a:cubicBezTo>
                  <a:pt x="2100328" y="162332"/>
                  <a:pt x="2097134" y="169481"/>
                  <a:pt x="2095089" y="176980"/>
                </a:cubicBezTo>
                <a:cubicBezTo>
                  <a:pt x="2089756" y="196536"/>
                  <a:pt x="2086750" y="216744"/>
                  <a:pt x="2080340" y="235974"/>
                </a:cubicBezTo>
                <a:cubicBezTo>
                  <a:pt x="2077882" y="243348"/>
                  <a:pt x="2076442" y="251144"/>
                  <a:pt x="2072966" y="258097"/>
                </a:cubicBezTo>
                <a:cubicBezTo>
                  <a:pt x="2069003" y="266024"/>
                  <a:pt x="2063754" y="273299"/>
                  <a:pt x="2058218" y="280219"/>
                </a:cubicBezTo>
                <a:cubicBezTo>
                  <a:pt x="2049764" y="290786"/>
                  <a:pt x="2033242" y="304429"/>
                  <a:pt x="2021347" y="309716"/>
                </a:cubicBezTo>
                <a:cubicBezTo>
                  <a:pt x="2007141" y="316030"/>
                  <a:pt x="1991850" y="319548"/>
                  <a:pt x="1977102" y="324464"/>
                </a:cubicBezTo>
                <a:lnTo>
                  <a:pt x="1954979" y="331839"/>
                </a:lnTo>
                <a:cubicBezTo>
                  <a:pt x="1908276" y="329381"/>
                  <a:pt x="1861445" y="328698"/>
                  <a:pt x="1814869" y="324464"/>
                </a:cubicBezTo>
                <a:cubicBezTo>
                  <a:pt x="1807128" y="323760"/>
                  <a:pt x="1798965" y="321754"/>
                  <a:pt x="1792747" y="317090"/>
                </a:cubicBezTo>
                <a:cubicBezTo>
                  <a:pt x="1778842" y="306661"/>
                  <a:pt x="1755876" y="280219"/>
                  <a:pt x="1755876" y="280219"/>
                </a:cubicBezTo>
                <a:cubicBezTo>
                  <a:pt x="1738325" y="227566"/>
                  <a:pt x="1749752" y="248909"/>
                  <a:pt x="1726379" y="213851"/>
                </a:cubicBezTo>
                <a:cubicBezTo>
                  <a:pt x="1723921" y="172064"/>
                  <a:pt x="1727776" y="129420"/>
                  <a:pt x="1719005" y="88490"/>
                </a:cubicBezTo>
                <a:cubicBezTo>
                  <a:pt x="1717148" y="79824"/>
                  <a:pt x="1707857" y="102514"/>
                  <a:pt x="1704257" y="110613"/>
                </a:cubicBezTo>
                <a:cubicBezTo>
                  <a:pt x="1697943" y="124819"/>
                  <a:pt x="1696460" y="140953"/>
                  <a:pt x="1689508" y="154858"/>
                </a:cubicBezTo>
                <a:cubicBezTo>
                  <a:pt x="1684592" y="164690"/>
                  <a:pt x="1679225" y="174310"/>
                  <a:pt x="1674760" y="184355"/>
                </a:cubicBezTo>
                <a:cubicBezTo>
                  <a:pt x="1669384" y="196451"/>
                  <a:pt x="1665931" y="209386"/>
                  <a:pt x="1660011" y="221226"/>
                </a:cubicBezTo>
                <a:cubicBezTo>
                  <a:pt x="1656048" y="229153"/>
                  <a:pt x="1650179" y="235974"/>
                  <a:pt x="1645263" y="243348"/>
                </a:cubicBezTo>
                <a:cubicBezTo>
                  <a:pt x="1642805" y="250722"/>
                  <a:pt x="1641888" y="258806"/>
                  <a:pt x="1637889" y="265471"/>
                </a:cubicBezTo>
                <a:cubicBezTo>
                  <a:pt x="1634312" y="271433"/>
                  <a:pt x="1627483" y="274790"/>
                  <a:pt x="1623140" y="280219"/>
                </a:cubicBezTo>
                <a:cubicBezTo>
                  <a:pt x="1617603" y="287140"/>
                  <a:pt x="1612789" y="294647"/>
                  <a:pt x="1608392" y="302342"/>
                </a:cubicBezTo>
                <a:cubicBezTo>
                  <a:pt x="1602938" y="311887"/>
                  <a:pt x="1599742" y="322692"/>
                  <a:pt x="1593644" y="331839"/>
                </a:cubicBezTo>
                <a:cubicBezTo>
                  <a:pt x="1585832" y="343557"/>
                  <a:pt x="1556831" y="363135"/>
                  <a:pt x="1549398" y="368709"/>
                </a:cubicBezTo>
                <a:cubicBezTo>
                  <a:pt x="1544482" y="376083"/>
                  <a:pt x="1540917" y="384565"/>
                  <a:pt x="1534650" y="390832"/>
                </a:cubicBezTo>
                <a:cubicBezTo>
                  <a:pt x="1513731" y="411752"/>
                  <a:pt x="1510107" y="402802"/>
                  <a:pt x="1483031" y="412955"/>
                </a:cubicBezTo>
                <a:cubicBezTo>
                  <a:pt x="1472738" y="416815"/>
                  <a:pt x="1463366" y="422787"/>
                  <a:pt x="1453534" y="427703"/>
                </a:cubicBezTo>
                <a:cubicBezTo>
                  <a:pt x="1278201" y="418475"/>
                  <a:pt x="1363075" y="438027"/>
                  <a:pt x="1276553" y="405580"/>
                </a:cubicBezTo>
                <a:cubicBezTo>
                  <a:pt x="1253291" y="396857"/>
                  <a:pt x="1252611" y="400860"/>
                  <a:pt x="1232308" y="383458"/>
                </a:cubicBezTo>
                <a:cubicBezTo>
                  <a:pt x="1221750" y="374409"/>
                  <a:pt x="1202811" y="353961"/>
                  <a:pt x="1202811" y="353961"/>
                </a:cubicBezTo>
                <a:cubicBezTo>
                  <a:pt x="1157738" y="241275"/>
                  <a:pt x="1223369" y="417260"/>
                  <a:pt x="1180689" y="132735"/>
                </a:cubicBezTo>
                <a:cubicBezTo>
                  <a:pt x="1178725" y="119644"/>
                  <a:pt x="1171316" y="157510"/>
                  <a:pt x="1165940" y="169606"/>
                </a:cubicBezTo>
                <a:cubicBezTo>
                  <a:pt x="1135508" y="238078"/>
                  <a:pt x="1164140" y="160862"/>
                  <a:pt x="1143818" y="228600"/>
                </a:cubicBezTo>
                <a:cubicBezTo>
                  <a:pt x="1139351" y="243491"/>
                  <a:pt x="1133985" y="258097"/>
                  <a:pt x="1129069" y="272845"/>
                </a:cubicBezTo>
                <a:cubicBezTo>
                  <a:pt x="1126611" y="280219"/>
                  <a:pt x="1126007" y="288500"/>
                  <a:pt x="1121695" y="294968"/>
                </a:cubicBezTo>
                <a:cubicBezTo>
                  <a:pt x="1101140" y="325801"/>
                  <a:pt x="1096068" y="339675"/>
                  <a:pt x="1070076" y="361335"/>
                </a:cubicBezTo>
                <a:cubicBezTo>
                  <a:pt x="1054440" y="374365"/>
                  <a:pt x="1036490" y="381815"/>
                  <a:pt x="1018457" y="390832"/>
                </a:cubicBezTo>
                <a:cubicBezTo>
                  <a:pt x="940274" y="385440"/>
                  <a:pt x="820522" y="395103"/>
                  <a:pt x="738237" y="353961"/>
                </a:cubicBezTo>
                <a:cubicBezTo>
                  <a:pt x="723489" y="346587"/>
                  <a:pt x="709060" y="338536"/>
                  <a:pt x="693992" y="331839"/>
                </a:cubicBezTo>
                <a:cubicBezTo>
                  <a:pt x="667718" y="320162"/>
                  <a:pt x="673483" y="330485"/>
                  <a:pt x="649747" y="309716"/>
                </a:cubicBezTo>
                <a:cubicBezTo>
                  <a:pt x="636666" y="298270"/>
                  <a:pt x="612876" y="272845"/>
                  <a:pt x="612876" y="272845"/>
                </a:cubicBezTo>
                <a:cubicBezTo>
                  <a:pt x="610418" y="265471"/>
                  <a:pt x="608231" y="258000"/>
                  <a:pt x="605502" y="250722"/>
                </a:cubicBezTo>
                <a:cubicBezTo>
                  <a:pt x="579045" y="180171"/>
                  <a:pt x="600119" y="241948"/>
                  <a:pt x="583379" y="191729"/>
                </a:cubicBezTo>
                <a:cubicBezTo>
                  <a:pt x="580921" y="149942"/>
                  <a:pt x="580170" y="108020"/>
                  <a:pt x="576005" y="66368"/>
                </a:cubicBezTo>
                <a:cubicBezTo>
                  <a:pt x="575232" y="58633"/>
                  <a:pt x="561257" y="41787"/>
                  <a:pt x="568631" y="44245"/>
                </a:cubicBezTo>
                <a:cubicBezTo>
                  <a:pt x="581823" y="48642"/>
                  <a:pt x="588296" y="63910"/>
                  <a:pt x="598128" y="73742"/>
                </a:cubicBezTo>
                <a:cubicBezTo>
                  <a:pt x="595670" y="115529"/>
                  <a:pt x="594543" y="157416"/>
                  <a:pt x="590753" y="199103"/>
                </a:cubicBezTo>
                <a:cubicBezTo>
                  <a:pt x="589042" y="217923"/>
                  <a:pt x="580232" y="246447"/>
                  <a:pt x="576005" y="265471"/>
                </a:cubicBezTo>
                <a:cubicBezTo>
                  <a:pt x="573286" y="277706"/>
                  <a:pt x="573817" y="290932"/>
                  <a:pt x="568631" y="302342"/>
                </a:cubicBezTo>
                <a:cubicBezTo>
                  <a:pt x="565119" y="310069"/>
                  <a:pt x="527025" y="364819"/>
                  <a:pt x="517011" y="376084"/>
                </a:cubicBezTo>
                <a:cubicBezTo>
                  <a:pt x="505464" y="389075"/>
                  <a:pt x="494379" y="402988"/>
                  <a:pt x="480140" y="412955"/>
                </a:cubicBezTo>
                <a:cubicBezTo>
                  <a:pt x="469296" y="420546"/>
                  <a:pt x="454840" y="421274"/>
                  <a:pt x="443269" y="427703"/>
                </a:cubicBezTo>
                <a:cubicBezTo>
                  <a:pt x="432525" y="433672"/>
                  <a:pt x="424444" y="443728"/>
                  <a:pt x="413773" y="449826"/>
                </a:cubicBezTo>
                <a:cubicBezTo>
                  <a:pt x="405546" y="454527"/>
                  <a:pt x="368537" y="462978"/>
                  <a:pt x="362153" y="464574"/>
                </a:cubicBezTo>
                <a:cubicBezTo>
                  <a:pt x="320366" y="462116"/>
                  <a:pt x="278328" y="462392"/>
                  <a:pt x="236792" y="457200"/>
                </a:cubicBezTo>
                <a:cubicBezTo>
                  <a:pt x="221583" y="455299"/>
                  <a:pt x="157533" y="433238"/>
                  <a:pt x="140928" y="427703"/>
                </a:cubicBezTo>
                <a:cubicBezTo>
                  <a:pt x="121263" y="408038"/>
                  <a:pt x="97360" y="391848"/>
                  <a:pt x="81934" y="368709"/>
                </a:cubicBezTo>
                <a:cubicBezTo>
                  <a:pt x="66570" y="345663"/>
                  <a:pt x="59884" y="336394"/>
                  <a:pt x="45063" y="309716"/>
                </a:cubicBezTo>
                <a:cubicBezTo>
                  <a:pt x="30303" y="283148"/>
                  <a:pt x="27284" y="272641"/>
                  <a:pt x="15566" y="243348"/>
                </a:cubicBezTo>
                <a:cubicBezTo>
                  <a:pt x="10806" y="219545"/>
                  <a:pt x="1613" y="177128"/>
                  <a:pt x="818" y="154858"/>
                </a:cubicBezTo>
                <a:cubicBezTo>
                  <a:pt x="-1024" y="103272"/>
                  <a:pt x="818" y="51619"/>
                  <a:pt x="818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1230897" y="6216445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0702656" y="6202778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7913511" y="6173429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8505201" y="6174658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8986887" y="6209686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9480566" y="6180803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10025581" y="6185719"/>
            <a:ext cx="412955" cy="37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2485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20  -  9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183" y="2740479"/>
            <a:ext cx="11777635" cy="312746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375218" y="605846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24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1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20  -  3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83" y="2740479"/>
            <a:ext cx="11777635" cy="312746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744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583010"/>
            <a:ext cx="86929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20  -  1 = </a:t>
            </a:r>
            <a:endParaRPr lang="en-GB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83" y="2740479"/>
            <a:ext cx="11777635" cy="312746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471956" y="496388"/>
            <a:ext cx="1828800" cy="1619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730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76</Words>
  <Application>Microsoft Office PowerPoint</Application>
  <PresentationFormat>Custom</PresentationFormat>
  <Paragraphs>32</Paragraphs>
  <Slides>12</Slides>
  <Notes>0</Notes>
  <HiddenSlides>0</HiddenSlides>
  <MMClips>5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Learning intention: To work with number bonds   Subtraction number bonds to 20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intention: To work with number bonds   Subtraction number bonds to 20</dc:title>
  <dc:creator>Swan, Laura</dc:creator>
  <cp:lastModifiedBy>Swan, Laura</cp:lastModifiedBy>
  <cp:revision>4</cp:revision>
  <dcterms:created xsi:type="dcterms:W3CDTF">2021-02-02T10:03:58Z</dcterms:created>
  <dcterms:modified xsi:type="dcterms:W3CDTF">2021-02-02T11:35:58Z</dcterms:modified>
</cp:coreProperties>
</file>