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590-CA5B-4EC5-9819-940B53FBB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DEAF5-42FA-43D5-88DE-A2C806058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8C46C-5FA6-414E-AA7A-41B49EB0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4B3C-FD73-48E1-9F04-ADE98616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3DBD-4D6F-4D22-B7C7-1E7C7A53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FBDE-E9F4-492F-82D7-D06C904A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7C0EC-1CFA-4EE6-9BEC-F5BCA5505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368B4-9A9D-4DA4-BCC9-F2AE4748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B0216-9A2B-4ABF-AE6F-B1BF41C1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6D9E-7544-4C43-84FB-CE415798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0D0BD-BE1C-48EB-817F-0406103A6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A8E4C-B9F4-41ED-849E-5C96CC0C9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DFAF-2BA9-4284-BF4F-6B1CEB37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1C0E-8CB9-4F7B-9018-3B909D38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6386F-928B-4AA5-AA43-8775FF9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6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203A-4201-4A7D-8251-611B959B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621E-EF56-41FE-BD00-0C748E02A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C9B6-9C4F-4F39-9798-3DE66241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3884-9B10-4D36-970A-E032607D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86C7A-496D-4994-8AB1-CFF40029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C461-CD33-4425-930D-F51BC077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CED32-E93E-448E-A8AC-26123DC2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EEC7-70A8-4A33-9F1A-B79BF7A8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D5B2-1A6E-4297-9E72-E1ADC151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9916-4391-46A5-848F-F490ECAE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2A1-D737-4B8F-A00F-570A13C9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16D7-712A-4D3D-97DB-B1BFA5CEB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63D89-8780-453E-B572-6E4FEE515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735B6-561D-4964-81FA-95036E62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E3F0-0783-45F9-8B9E-1E739F82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109BD-7735-4FAB-99FE-C583193A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4DC4-0C92-441A-A957-4AF590DF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D6CB0-228D-4904-B249-10D07655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F1C0C-F4E6-4D39-BB76-C790C972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CE2D9-EF07-4712-8AB1-077328DE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E7266-FE16-4782-9D3A-78953F5D4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DDC27-8B63-4F9F-9C9E-F56FF48D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E5396-6AE8-42C3-850B-A3D1DCDF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64CDA-80DA-48BC-988C-DA5E0618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7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6FDF-04FE-4D34-A167-B698C004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A9D33-EFCF-42D6-933C-7517CA04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5B62-7AED-42D7-97DE-4A16C52D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5105-ABF2-4F22-B057-10FD42C2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0E4D7-1EA8-42FC-9D07-23D5A8C9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F66CA-A811-473B-8033-159C065F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6F0C-3F73-418A-95F3-B8692F3D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2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93DC-1F51-417F-B80B-F36156E3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3E46-8033-4C6B-83B4-467AC745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39A99-FEAC-41BF-A3C9-49C3CA198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66F93-E6E7-4DBF-A935-5E2DAA5F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8D7BF-2420-447C-BA0C-58221600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7AA8E-293D-4BB3-AB25-4EFD3571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2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AACC-4117-4842-B703-80806527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76293-D306-4FF5-ABA9-556622FAE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808F4-F335-4F57-8861-AA13F5C40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C2C2A-DE19-4A35-8DA8-BC412B9D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D29F7-06E9-4E6E-913D-DD60BA0F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8C7C2-0594-4B1F-A6C7-CB731BE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4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5A3F2-8801-4908-955A-40C4D2B8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2EBB8-4ACE-473D-A808-89E7E8D7B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3823-98EF-422B-8591-70E6B4FB6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A417-97B5-434C-8051-97A6CC7A102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BD25-606F-4D8C-9CFA-F81362DF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F4D0-D8EE-43D3-B6AA-494D7E7E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D81A-CD26-404B-8FF7-5A5BCC261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3563A5-51E4-44DA-B3DB-914BA3186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Microhabitat quiz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E4E17B-F2F7-4E51-9A5C-27A9EEDAC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>Learning intention: To identify that most living things live in habitats and explain what a habitat and microhabitat is.  </a:t>
            </a:r>
            <a:br>
              <a:rPr lang="en-GB" sz="1800" dirty="0">
                <a:effectLst/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B4B78A-5AD8-425C-A449-496B7F5AD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46"/>
    </mc:Choice>
    <mc:Fallback>
      <p:transition spd="slow" advTm="12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C1E48-6EA0-4242-960D-D950F3D0EA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179882"/>
            <a:ext cx="3059747" cy="173344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E69AB20-2D97-455D-AA38-6BC345E6A814}"/>
              </a:ext>
            </a:extLst>
          </p:cNvPr>
          <p:cNvSpPr txBox="1"/>
          <p:nvPr/>
        </p:nvSpPr>
        <p:spPr>
          <a:xfrm>
            <a:off x="3807652" y="238564"/>
            <a:ext cx="6880335" cy="191236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a woodlouse get its food?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the air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the rotting wood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the soil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47D04-B222-4857-AFE7-61CA2D1C1EF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9803" y="3582311"/>
            <a:ext cx="2663102" cy="2548666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80DF7B5-5215-4BCF-A0D1-0DDE54434D54}"/>
              </a:ext>
            </a:extLst>
          </p:cNvPr>
          <p:cNvSpPr txBox="1"/>
          <p:nvPr/>
        </p:nvSpPr>
        <p:spPr>
          <a:xfrm>
            <a:off x="3807652" y="3582310"/>
            <a:ext cx="6880334" cy="28184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This spider catches flies in its web and eats them. Where is the best place for the spider to build a web?</a:t>
            </a:r>
          </a:p>
          <a:p>
            <a:pPr marL="685800" indent="-4572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soil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outside of a house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nside a house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2273787-7754-4C77-A4EF-10AD936F2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1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70"/>
    </mc:Choice>
    <mc:Fallback>
      <p:transition spd="slow" advTm="4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3EE50051-446A-4130-BB40-BEFE518B428D}"/>
              </a:ext>
            </a:extLst>
          </p:cNvPr>
          <p:cNvSpPr txBox="1"/>
          <p:nvPr/>
        </p:nvSpPr>
        <p:spPr>
          <a:xfrm>
            <a:off x="393700" y="396407"/>
            <a:ext cx="10756899" cy="19149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Grace found a pile of old leaves. Where will she find the most minibeasts?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leaves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leaves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D85A6-1C5F-4A97-A93D-1A1C3DA0EF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9400" y="2784007"/>
            <a:ext cx="2006600" cy="1914993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3A6BB8F0-E154-405F-84CA-7730A7FAA85E}"/>
              </a:ext>
            </a:extLst>
          </p:cNvPr>
          <p:cNvSpPr txBox="1"/>
          <p:nvPr/>
        </p:nvSpPr>
        <p:spPr>
          <a:xfrm>
            <a:off x="2705100" y="2722563"/>
            <a:ext cx="8445499" cy="22558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4.Jack dug up some soil and found lots of earthworms. What type of place do earthworms like?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frozen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C50E28-E6C4-4938-B27B-B0E14E504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5"/>
    </mc:Choice>
    <mc:Fallback>
      <p:transition spd="slow" advTm="3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AFED2-C411-41A9-878D-77A40BFF1D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2900" y="419100"/>
            <a:ext cx="2408237" cy="1406525"/>
          </a:xfrm>
          <a:prstGeom prst="rect">
            <a:avLst/>
          </a:prstGeom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999ACF2C-0AFE-4991-8CE4-E99E3AB7289B}"/>
              </a:ext>
            </a:extLst>
          </p:cNvPr>
          <p:cNvSpPr txBox="1"/>
          <p:nvPr/>
        </p:nvSpPr>
        <p:spPr>
          <a:xfrm>
            <a:off x="3048001" y="419100"/>
            <a:ext cx="8801099" cy="22685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Ellis turned over an old log and saw lots of woodlice. What do woodlice need to live?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 food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 air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ood, water, air and warmth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2DEEC06-761B-4F9C-BE72-71211B28F580}"/>
              </a:ext>
            </a:extLst>
          </p:cNvPr>
          <p:cNvSpPr txBox="1"/>
          <p:nvPr/>
        </p:nvSpPr>
        <p:spPr>
          <a:xfrm>
            <a:off x="342900" y="3411537"/>
            <a:ext cx="11506200" cy="22685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The place where minibeasts live is called a micro-habitat. What does micro mean?</a:t>
            </a:r>
          </a:p>
          <a:p>
            <a:pPr marL="57150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 big</a:t>
            </a:r>
          </a:p>
          <a:p>
            <a:pPr marL="571500" indent="-34290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 small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 large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A81175A-20A4-401E-B015-BDE69CF60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0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19"/>
    </mc:Choice>
    <mc:Fallback>
      <p:transition spd="slow" advTm="48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F85AA-B0BA-439D-8A06-F65E2F3FF230}"/>
              </a:ext>
            </a:extLst>
          </p:cNvPr>
          <p:cNvSpPr txBox="1"/>
          <p:nvPr/>
        </p:nvSpPr>
        <p:spPr>
          <a:xfrm>
            <a:off x="508000" y="406400"/>
            <a:ext cx="1023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your answers: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 b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 c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b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4. a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5. c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6.b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7291FFD-5BCD-4407-9084-9C5C94A0E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66"/>
    </mc:Choice>
    <mc:Fallback>
      <p:transition spd="slow" advTm="19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211</Words>
  <Application>Microsoft Office PowerPoint</Application>
  <PresentationFormat>Widescreen</PresentationFormat>
  <Paragraphs>34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Learning intention: To identify that most living things live in habitats and explain what a habitat and microhabitat is.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identify that most living things live in habitats and explain what a habitat and microhabitat is.</dc:title>
  <dc:creator>nicola lawson</dc:creator>
  <cp:lastModifiedBy>nicola lawson</cp:lastModifiedBy>
  <cp:revision>3</cp:revision>
  <dcterms:created xsi:type="dcterms:W3CDTF">2021-02-03T16:01:48Z</dcterms:created>
  <dcterms:modified xsi:type="dcterms:W3CDTF">2021-02-03T16:23:37Z</dcterms:modified>
</cp:coreProperties>
</file>