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57" r:id="rId5"/>
    <p:sldId id="270" r:id="rId6"/>
    <p:sldId id="271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05E96E-2C5D-439C-8481-9932AE2B3FBF}">
          <p14:sldIdLst>
            <p14:sldId id="256"/>
            <p14:sldId id="276"/>
            <p14:sldId id="272"/>
            <p14:sldId id="257"/>
            <p14:sldId id="270"/>
            <p14:sldId id="271"/>
            <p14:sldId id="273"/>
            <p14:sldId id="274"/>
            <p14:sldId id="275"/>
          </p14:sldIdLst>
        </p14:section>
        <p14:section name="Untitled Section" id="{19C27255-2669-4EC6-AFF4-D1D23E984D5D}">
          <p14:sldIdLst/>
        </p14:section>
        <p14:section name="Untitled Section" id="{3555AA21-6C54-4DB3-AE28-9A26BEE98A3B}">
          <p14:sldIdLst/>
        </p14:section>
        <p14:section name="Untitled Section" id="{E31D6660-2366-4CA8-9939-1CDFBE8EED4B}">
          <p14:sldIdLst/>
        </p14:section>
        <p14:section name="Untitled Section" id="{A1F7D0D5-752D-4693-9440-6E61D69A873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>
      <p:cViewPr varScale="1">
        <p:scale>
          <a:sx n="81" d="100"/>
          <a:sy n="81" d="100"/>
        </p:scale>
        <p:origin x="7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181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9471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095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5338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15803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357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3853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5634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0261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8483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9928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DC7D-1AE2-46AB-84D5-CAEDCB9E5F15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288A-12C5-4400-9934-78ADDF3DE3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To tell the time to every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0673B5-014D-4F96-B106-D4FB60D0D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44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2CF1-37D5-4D6B-A68E-41AEEB5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F061B0A-6C24-4A7E-B4A9-815451224D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34472" cy="5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E57D6-6E53-4491-84EE-4B99BC689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96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FCD1-707D-45A6-A2E1-C05CE48D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Recap</a:t>
            </a:r>
            <a:br>
              <a:rPr lang="en-GB" dirty="0"/>
            </a:br>
            <a:r>
              <a:rPr lang="en-GB" dirty="0"/>
              <a:t>What times do these clocks show?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CAA198-8276-42B4-B9E6-43E0439D2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5562" y="1422804"/>
            <a:ext cx="7852876" cy="55029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C56EA-CC0C-4492-8267-16095F88EDA1}"/>
              </a:ext>
            </a:extLst>
          </p:cNvPr>
          <p:cNvSpPr txBox="1"/>
          <p:nvPr/>
        </p:nvSpPr>
        <p:spPr>
          <a:xfrm>
            <a:off x="971600" y="3284984"/>
            <a:ext cx="739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3 o’clock	quarter past 2	   quarter to 12	       half past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EAE3F-8B4F-4974-B928-70089A1BF2EB}"/>
              </a:ext>
            </a:extLst>
          </p:cNvPr>
          <p:cNvSpPr txBox="1"/>
          <p:nvPr/>
        </p:nvSpPr>
        <p:spPr>
          <a:xfrm>
            <a:off x="971600" y="6383307"/>
            <a:ext cx="77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 past 5	     5 to 4	  twenty to 3        five past eleven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2FFC21-7228-45E5-8E95-50BC94B03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9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Today we're going to look at how to tell the time to the nearest </a:t>
            </a:r>
            <a:r>
              <a:rPr lang="en-GB" b="1" dirty="0"/>
              <a:t>minute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It is the same as telling the time to the nearest 5 minutes except we use all 60 minutes, not just the 5 minute times.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649876-3383-4E04-B627-9B26F1396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29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81EE-E4C0-4755-8289-43DAA3DC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50F0-3DA3-409B-9C30-8442B3C9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35283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13 minutes past 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8E1BCC-C06F-44A3-B9C6-168EDACB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81265"/>
            <a:ext cx="6492927" cy="64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2D95B7-013D-468C-A4DB-93EDB4B26D64}"/>
              </a:ext>
            </a:extLst>
          </p:cNvPr>
          <p:cNvCxnSpPr>
            <a:cxnSpLocks/>
          </p:cNvCxnSpPr>
          <p:nvPr/>
        </p:nvCxnSpPr>
        <p:spPr>
          <a:xfrm flipV="1">
            <a:off x="5652120" y="2727905"/>
            <a:ext cx="2664296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0DEC80-77FA-4811-A255-B45D32AD05D2}"/>
              </a:ext>
            </a:extLst>
          </p:cNvPr>
          <p:cNvCxnSpPr>
            <a:cxnSpLocks/>
          </p:cNvCxnSpPr>
          <p:nvPr/>
        </p:nvCxnSpPr>
        <p:spPr>
          <a:xfrm>
            <a:off x="5586215" y="3445830"/>
            <a:ext cx="1656184" cy="10923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472A25-3B32-41F2-8ACF-56EF15796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3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33D5D-E1B4-44CC-AAE7-F64B4E24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506290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However you don’t always have the numbers from 0 – 60 on a clock. There is not enough room! But you know the minutes are there even if you can’t see them!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These clocks all say 5 past 2 even though you can’t always see the minute numbers.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891E205-4668-4D39-AB3C-4DE3AFB8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031" y="3295152"/>
            <a:ext cx="2610518" cy="26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2560A6-5B1D-4598-8E29-98F4B5C01593}"/>
              </a:ext>
            </a:extLst>
          </p:cNvPr>
          <p:cNvCxnSpPr>
            <a:cxnSpLocks/>
          </p:cNvCxnSpPr>
          <p:nvPr/>
        </p:nvCxnSpPr>
        <p:spPr>
          <a:xfrm flipV="1">
            <a:off x="1593290" y="3789040"/>
            <a:ext cx="458430" cy="8216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BA9513-A984-4B3D-8621-C1CAED365C15}"/>
              </a:ext>
            </a:extLst>
          </p:cNvPr>
          <p:cNvCxnSpPr>
            <a:cxnSpLocks/>
          </p:cNvCxnSpPr>
          <p:nvPr/>
        </p:nvCxnSpPr>
        <p:spPr>
          <a:xfrm flipV="1">
            <a:off x="1566977" y="4365104"/>
            <a:ext cx="628759" cy="273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27EB6B8B-6AD4-44AE-A8B4-302B490AA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45" y="3218165"/>
            <a:ext cx="2790555" cy="284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509915-A0F2-49A1-A7CC-EBC45141A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2636912"/>
            <a:ext cx="3375357" cy="37444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A99D4B-2BFE-42E9-A86E-E38EED62C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47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172-A2E0-4786-9E89-676FB494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DF04-75C0-4B87-949D-18DA7B11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9280"/>
            <a:ext cx="8507288" cy="73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10 minutes past 3      13 minutes past 3    2 minutes past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63A29-99BF-4BB0-8976-B4545CF78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645" y="1417638"/>
            <a:ext cx="4192709" cy="442603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0DD0841-00BE-430A-9B47-3F0B5ED53D55}"/>
              </a:ext>
            </a:extLst>
          </p:cNvPr>
          <p:cNvSpPr/>
          <p:nvPr/>
        </p:nvSpPr>
        <p:spPr>
          <a:xfrm rot="18773822">
            <a:off x="2620646" y="3615490"/>
            <a:ext cx="936104" cy="27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C35779-BC45-4716-9C5C-379E21FED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9ED42D-15B9-4580-BB8E-2B9F82E429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239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172-A2E0-4786-9E89-676FB494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DF04-75C0-4B87-949D-18DA7B11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43668"/>
            <a:ext cx="8229600" cy="739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 past 10          8 minutes to 7        10 to 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5E201-F5A3-4A97-9497-A4B2780C2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552" y="1351742"/>
            <a:ext cx="4492895" cy="45378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3A2F548-ABD8-4E4C-899C-14D04CD5D74E}"/>
              </a:ext>
            </a:extLst>
          </p:cNvPr>
          <p:cNvSpPr/>
          <p:nvPr/>
        </p:nvSpPr>
        <p:spPr>
          <a:xfrm rot="1017851">
            <a:off x="4732759" y="3290315"/>
            <a:ext cx="936104" cy="27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33076D-6138-492A-B6A9-A6FF429B4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231C1C-2B12-455B-9595-220F4C5B19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56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3D87-60D9-4068-82A6-6CB5CD38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A2518-07F8-4F0F-A923-E005C5F8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the </a:t>
            </a:r>
            <a:r>
              <a:rPr lang="en-GB"/>
              <a:t>sheet ‘telling </a:t>
            </a:r>
            <a:r>
              <a:rPr lang="en-GB" dirty="0"/>
              <a:t>time to the </a:t>
            </a:r>
            <a:r>
              <a:rPr lang="en-GB"/>
              <a:t>nearest minute’ </a:t>
            </a:r>
            <a:r>
              <a:rPr lang="en-GB" dirty="0"/>
              <a:t>and complete the questions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52AD93-03C0-4572-BE6B-EC335D2F1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96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199</Words>
  <Application>Microsoft Office PowerPoint</Application>
  <PresentationFormat>On-screen Show (4:3)</PresentationFormat>
  <Paragraphs>14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Learning intention To tell the time to every minute</vt:lpstr>
      <vt:lpstr>PowerPoint Presentation</vt:lpstr>
      <vt:lpstr>Recap What times do these clocks show?</vt:lpstr>
      <vt:lpstr>PowerPoint Presentation</vt:lpstr>
      <vt:lpstr>PowerPoint Presentation</vt:lpstr>
      <vt:lpstr>However you don’t always have the numbers from 0 – 60 on a clock. There is not enough room! But you know the minutes are there even if you can’t see them!  These clocks all say 5 past 2 even though you can’t always see the minute numbers.</vt:lpstr>
      <vt:lpstr>What is the time?</vt:lpstr>
      <vt:lpstr>What is the time?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Wilkinson, Sean</dc:creator>
  <cp:lastModifiedBy>Matilda Scott-Wilkinson</cp:lastModifiedBy>
  <cp:revision>19</cp:revision>
  <dcterms:created xsi:type="dcterms:W3CDTF">2021-02-24T11:55:03Z</dcterms:created>
  <dcterms:modified xsi:type="dcterms:W3CDTF">2021-02-27T13:06:52Z</dcterms:modified>
</cp:coreProperties>
</file>