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4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7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1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0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5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2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1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3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2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331E-7B27-47EB-B6F3-58C4BCD906F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1534-9B2E-44E8-BA79-CC61856D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7" t="19444" r="35746" b="12878"/>
          <a:stretch/>
        </p:blipFill>
        <p:spPr bwMode="auto">
          <a:xfrm>
            <a:off x="251520" y="260647"/>
            <a:ext cx="4647820" cy="61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2660" y="260647"/>
            <a:ext cx="4139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‘No Way!’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Words with the ay sound are: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ay sound? Ask an adult to check your spelling.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2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1" y="260648"/>
            <a:ext cx="84813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strict				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fet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want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en-GB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1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21825" r="23809" b="17803"/>
          <a:stretch/>
        </p:blipFill>
        <p:spPr bwMode="auto">
          <a:xfrm>
            <a:off x="17466" y="0"/>
            <a:ext cx="9019030" cy="577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777359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Ted think about Cat’s?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is Ted relaxing?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Who is he relaxing with?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Who runs past?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5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21429" r="23364" b="14880"/>
          <a:stretch/>
        </p:blipFill>
        <p:spPr bwMode="auto">
          <a:xfrm>
            <a:off x="0" y="0"/>
            <a:ext cx="8748464" cy="588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887333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 runs off?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 fetches the stick?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21032" r="21467" b="17659"/>
          <a:stretch/>
        </p:blipFill>
        <p:spPr bwMode="auto">
          <a:xfrm>
            <a:off x="0" y="0"/>
            <a:ext cx="902598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8052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doesn’t Jay want to fetch the stick?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Where is it chilly?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21032" r="52032" b="17857"/>
          <a:stretch/>
        </p:blipFill>
        <p:spPr bwMode="auto">
          <a:xfrm>
            <a:off x="12261" y="0"/>
            <a:ext cx="4919779" cy="66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does Jay snuggle up?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he didn’t  snuggle up in Rex’s bed?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7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 is Jay staying with Ted?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 is Ted cross when Jay runs off?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Rex do in the pond?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 doesn’t Jay want to fetch the stick?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Were you surprised that Jay snuggled up on Ted’s lap?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2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194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Nicola</dc:creator>
  <cp:lastModifiedBy>Johnson, Nicola</cp:lastModifiedBy>
  <cp:revision>3</cp:revision>
  <dcterms:created xsi:type="dcterms:W3CDTF">2021-02-02T11:38:44Z</dcterms:created>
  <dcterms:modified xsi:type="dcterms:W3CDTF">2021-02-02T15:06:26Z</dcterms:modified>
</cp:coreProperties>
</file>