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88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8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29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27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4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5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8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0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4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ADB2-3595-44A1-8137-0B669319E95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7DFD9-D96B-4716-8DFE-BEC91A513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</a:t>
            </a:r>
            <a:b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edit and perform my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poem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5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Today you will have two tasks to do.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Task 1: Editing. Read over your work and make sure you haven’t made any silly spelling mistake or missed any words out.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you can, get someone at home to try and help you with this.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Task 2: Performing. Find yourself a nice relaxing space and practice reading your poem to yourself, then you could perform it to someone in your house. There are some performance tips on the next slide.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Tips when performing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your voice. Are there parts in your poem that should be loud or quiet? Are there parts where you should be reading with an angry voice?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the pace. When your reading, try to read at a steady pace. Not too fast and not too slow.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confident. Performing in front of people can be hard but you have worked hard on this poem so be confident and brave.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9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185</Words>
  <Application>Microsoft Office PowerPoint</Application>
  <PresentationFormat>Widescreen</PresentationFormat>
  <Paragraphs>11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Learning intention To edit and perform my poem</vt:lpstr>
      <vt:lpstr>Today’s Task</vt:lpstr>
      <vt:lpstr>Tips when performing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edit and perform my poem</dc:title>
  <dc:creator>Watson, Craig</dc:creator>
  <cp:lastModifiedBy>Conroy, Bekki</cp:lastModifiedBy>
  <cp:revision>3</cp:revision>
  <dcterms:created xsi:type="dcterms:W3CDTF">2021-03-01T14:33:18Z</dcterms:created>
  <dcterms:modified xsi:type="dcterms:W3CDTF">2021-03-02T13:54:10Z</dcterms:modified>
</cp:coreProperties>
</file>