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66" r:id="rId2"/>
    <p:sldId id="267" r:id="rId3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5C8F4"/>
    <a:srgbClr val="805799"/>
    <a:srgbClr val="28235B"/>
    <a:srgbClr val="D93627"/>
    <a:srgbClr val="F36639"/>
    <a:srgbClr val="FFEA39"/>
    <a:srgbClr val="679940"/>
    <a:srgbClr val="C0E7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5" autoAdjust="0"/>
    <p:restoredTop sz="93773" autoAdjust="0"/>
  </p:normalViewPr>
  <p:slideViewPr>
    <p:cSldViewPr snapToGrid="0">
      <p:cViewPr>
        <p:scale>
          <a:sx n="75" d="100"/>
          <a:sy n="75" d="100"/>
        </p:scale>
        <p:origin x="-1050" y="294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28FA4F-DEA3-4F8A-9950-6353BF572D4A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12D5AB-4541-4AE9-96E8-D732873C51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86999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1134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0581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4523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6221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7468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3669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1183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5328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2199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4079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6300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637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wav"/><Relationship Id="rId1" Type="http://schemas.microsoft.com/office/2007/relationships/media" Target="../media/media2.wav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4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6736"/>
          <a:stretch/>
        </p:blipFill>
        <p:spPr bwMode="auto">
          <a:xfrm>
            <a:off x="923130" y="1331860"/>
            <a:ext cx="795337" cy="1009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3BC8E0F3-2BC8-8F44-AA65-9ACA92B600B4}"/>
              </a:ext>
            </a:extLst>
          </p:cNvPr>
          <p:cNvSpPr txBox="1"/>
          <p:nvPr/>
        </p:nvSpPr>
        <p:spPr>
          <a:xfrm>
            <a:off x="0" y="0"/>
            <a:ext cx="9906000" cy="79406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Focus: </a:t>
            </a:r>
            <a:r>
              <a:rPr lang="en-GB" sz="5400" dirty="0" err="1" smtClean="0">
                <a:latin typeface="Sassoon Penpals" pitchFamily="50" charset="0"/>
                <a:cs typeface="Arial" panose="020B0604020202020204" pitchFamily="34" charset="0"/>
              </a:rPr>
              <a:t>oo</a:t>
            </a:r>
            <a:endParaRPr lang="en-GB" sz="5400" dirty="0" smtClean="0">
              <a:latin typeface="Sassoon Penpals" pitchFamily="50" charset="0"/>
              <a:cs typeface="Arial" panose="020B0604020202020204" pitchFamily="34" charset="0"/>
            </a:endParaRPr>
          </a:p>
          <a:p>
            <a:endParaRPr lang="en-GB" sz="5400" dirty="0">
              <a:latin typeface="Sassoon Penpals" pitchFamily="50" charset="0"/>
              <a:cs typeface="Arial" panose="020B0604020202020204" pitchFamily="34" charset="0"/>
            </a:endParaRPr>
          </a:p>
          <a:p>
            <a:endParaRPr lang="en-GB" sz="5400" dirty="0" smtClean="0">
              <a:latin typeface="Sassoon Penpals" pitchFamily="50" charset="0"/>
              <a:cs typeface="Arial" panose="020B0604020202020204" pitchFamily="34" charset="0"/>
            </a:endParaRPr>
          </a:p>
          <a:p>
            <a:endParaRPr lang="en-GB" sz="5400" dirty="0">
              <a:latin typeface="Sassoon Penpals" pitchFamily="50" charset="0"/>
              <a:cs typeface="Arial" panose="020B0604020202020204" pitchFamily="34" charset="0"/>
            </a:endParaRPr>
          </a:p>
          <a:p>
            <a:endParaRPr lang="en-GB" sz="5400" dirty="0" smtClean="0">
              <a:latin typeface="Sassoon Penpals" pitchFamily="50" charset="0"/>
              <a:cs typeface="Arial" panose="020B0604020202020204" pitchFamily="34" charset="0"/>
            </a:endParaRPr>
          </a:p>
          <a:p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o – make a curve, go all the way round</a:t>
            </a:r>
          </a:p>
          <a:p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– make a curve, go all the way round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6736"/>
          <a:stretch/>
        </p:blipFill>
        <p:spPr bwMode="auto">
          <a:xfrm>
            <a:off x="246063" y="1331860"/>
            <a:ext cx="795337" cy="1009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966200" y="59182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5129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4782"/>
    </mc:Choice>
    <mc:Fallback xmlns="">
      <p:transition spd="slow" advTm="24782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347" fill="hold"/>
                                        <p:tgtEl>
                                          <p:spTgt spid="1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7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3BC8E0F3-2BC8-8F44-AA65-9ACA92B600B4}"/>
              </a:ext>
            </a:extLst>
          </p:cNvPr>
          <p:cNvSpPr txBox="1"/>
          <p:nvPr/>
        </p:nvSpPr>
        <p:spPr>
          <a:xfrm>
            <a:off x="0" y="0"/>
            <a:ext cx="99060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Your turn! Write </a:t>
            </a:r>
            <a:r>
              <a:rPr lang="en-GB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oo</a:t>
            </a: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in your book using the lines.</a:t>
            </a:r>
          </a:p>
          <a:p>
            <a:endParaRPr lang="en-GB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Then try:</a:t>
            </a:r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2366298" y="3878488"/>
            <a:ext cx="71323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2366298" y="3354326"/>
            <a:ext cx="71323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2366298" y="5139248"/>
            <a:ext cx="71323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2366298" y="4488088"/>
            <a:ext cx="71323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2366298" y="5721477"/>
            <a:ext cx="71323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2366298" y="6386494"/>
            <a:ext cx="71323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2255457" y="4455277"/>
            <a:ext cx="203944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 smtClean="0">
                <a:latin typeface="Sassoon Penpals" pitchFamily="50" charset="0"/>
              </a:rPr>
              <a:t>scoop</a:t>
            </a:r>
            <a:endParaRPr lang="en-GB" sz="6000" dirty="0">
              <a:latin typeface="Sassoon Penpals" pitchFamily="50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222945" y="3213803"/>
            <a:ext cx="203944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 smtClean="0">
                <a:latin typeface="Sassoon Penpals" pitchFamily="50" charset="0"/>
              </a:rPr>
              <a:t>zoo</a:t>
            </a:r>
            <a:endParaRPr lang="en-GB" sz="2800" dirty="0">
              <a:latin typeface="Sassoon Penpals" pitchFamily="50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297023" y="5734781"/>
            <a:ext cx="203944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 smtClean="0">
                <a:latin typeface="Sassoon Penpals" pitchFamily="50" charset="0"/>
              </a:rPr>
              <a:t>pool</a:t>
            </a:r>
            <a:endParaRPr lang="en-GB" sz="6000" dirty="0">
              <a:latin typeface="Sassoon Penpals" pitchFamily="50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204108"/>
            <a:ext cx="1798122" cy="10310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9193858" y="62187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0932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707"/>
    </mc:Choice>
    <mc:Fallback xmlns="">
      <p:transition spd="slow" advTm="15707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54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638</TotalTime>
  <Words>43</Words>
  <Application>Microsoft Office PowerPoint</Application>
  <PresentationFormat>A4 Paper (210x297 mm)</PresentationFormat>
  <Paragraphs>19</Paragraphs>
  <Slides>2</Slides>
  <Notes>0</Notes>
  <HiddenSlides>0</HiddenSlides>
  <MMClips>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Thom, Shona;Rubie Kiddy</dc:creator>
  <cp:lastModifiedBy>Kiddy, Rubie</cp:lastModifiedBy>
  <cp:revision>68</cp:revision>
  <dcterms:created xsi:type="dcterms:W3CDTF">2021-01-12T12:51:38Z</dcterms:created>
  <dcterms:modified xsi:type="dcterms:W3CDTF">2021-02-02T15:49:03Z</dcterms:modified>
</cp:coreProperties>
</file>