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19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56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54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52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4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3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52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9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7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95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82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9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find fractions of an amount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Missing number </a:t>
            </a:r>
            <a:r>
              <a:rPr lang="en-GB" dirty="0" smtClean="0"/>
              <a:t>fractions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672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Yesterday you looked at finding non-unit fractions of amounts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17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To find a fraction of an amount we need to look carefully at both parts of the fraction.</a:t>
            </a:r>
          </a:p>
          <a:p>
            <a:pPr marL="0" indent="0">
              <a:buNone/>
            </a:pPr>
            <a:r>
              <a:rPr lang="en-GB" dirty="0" smtClean="0"/>
              <a:t>Lets look at the question 2/5 of 15</a:t>
            </a:r>
          </a:p>
          <a:p>
            <a:pPr marL="514350" indent="-514350">
              <a:buAutoNum type="arabicParenR"/>
            </a:pPr>
            <a:r>
              <a:rPr lang="en-GB" dirty="0" smtClean="0"/>
              <a:t>We make a bar model of 5 parts (the denominator)</a:t>
            </a:r>
          </a:p>
          <a:p>
            <a:pPr marL="514350" indent="-514350">
              <a:buAutoNum type="arabicParenR"/>
            </a:pPr>
            <a:r>
              <a:rPr lang="en-GB" dirty="0" smtClean="0"/>
              <a:t>We share 15 (the total) between the 5 parts, that’s 3 each</a:t>
            </a:r>
          </a:p>
          <a:p>
            <a:pPr marL="514350" indent="-514350">
              <a:buAutoNum type="arabicParenR"/>
            </a:pPr>
            <a:r>
              <a:rPr lang="en-GB" dirty="0" smtClean="0"/>
              <a:t>We circle 2 parts 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we know 2/5 of 15 = 6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148"/>
              </p:ext>
            </p:extLst>
          </p:nvPr>
        </p:nvGraphicFramePr>
        <p:xfrm>
          <a:off x="1182911" y="5213288"/>
          <a:ext cx="8679545" cy="521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909">
                  <a:extLst>
                    <a:ext uri="{9D8B030D-6E8A-4147-A177-3AD203B41FA5}">
                      <a16:colId xmlns:a16="http://schemas.microsoft.com/office/drawing/2014/main" val="2805127459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032688715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10514738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6019823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1938605235"/>
                    </a:ext>
                  </a:extLst>
                </a:gridCol>
              </a:tblGrid>
              <a:tr h="521305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342959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38200" y="5029200"/>
            <a:ext cx="4021183" cy="95358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5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Lets look at another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¾ of 20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We make a bar model of 4 parts (the denominator)</a:t>
            </a:r>
          </a:p>
          <a:p>
            <a:pPr marL="514350" indent="-514350">
              <a:buAutoNum type="arabicParenR"/>
            </a:pPr>
            <a:r>
              <a:rPr lang="en-GB" dirty="0" smtClean="0"/>
              <a:t>We share 20 (the total) between the 4 parts, that’s 5 each</a:t>
            </a:r>
          </a:p>
          <a:p>
            <a:pPr marL="514350" indent="-514350">
              <a:buAutoNum type="arabicParenR"/>
            </a:pPr>
            <a:r>
              <a:rPr lang="en-GB" dirty="0" smtClean="0"/>
              <a:t>We circle 3 parts 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So ¾ of 20 = 15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471188"/>
              </p:ext>
            </p:extLst>
          </p:nvPr>
        </p:nvGraphicFramePr>
        <p:xfrm>
          <a:off x="1822994" y="461239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240229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44708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6001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83153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3429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365793" y="4340617"/>
            <a:ext cx="648498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54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 you are going to solve some missing number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64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?/5 of 20 = 12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Here we only know part of the information. We know we need a bar model with 5 parts (the denominator) and to share 20 equally.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It gives us our final answer of 12 so we need to check how many parts will add together to make 12, 3 of the groups add together to make 12.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That means the ? is 3. </a:t>
            </a:r>
          </a:p>
          <a:p>
            <a:pPr marL="0" indent="0">
              <a:buNone/>
            </a:pPr>
            <a:r>
              <a:rPr lang="en-GB" dirty="0" smtClean="0"/>
              <a:t>3/5 of 20 = 12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330823"/>
              </p:ext>
            </p:extLst>
          </p:nvPr>
        </p:nvGraphicFramePr>
        <p:xfrm>
          <a:off x="2032000" y="400129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6261852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532760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383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181066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6476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19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732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Lets try another one before you have a go.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?/3 of 12 = 8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Bar model of 3 parts with 12 shared equally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Then how many parts when totalled = 8? 2 parts.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So 2/3 of 12 = 8.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203844"/>
              </p:ext>
            </p:extLst>
          </p:nvPr>
        </p:nvGraphicFramePr>
        <p:xfrm>
          <a:off x="1914434" y="3630454"/>
          <a:ext cx="8127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12321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0757944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61280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721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109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296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To find fractions of an amount</vt:lpstr>
      <vt:lpstr>Yesterday you looked at finding non-unit fractions of amounts</vt:lpstr>
      <vt:lpstr>Lets look at another question</vt:lpstr>
      <vt:lpstr>Today you are going to solve some missing number questions</vt:lpstr>
      <vt:lpstr>Lets try another one before you have a go.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find fractions of amounts</dc:title>
  <dc:creator>Watson, Craig</dc:creator>
  <cp:lastModifiedBy>Watson, Craig</cp:lastModifiedBy>
  <cp:revision>4</cp:revision>
  <dcterms:created xsi:type="dcterms:W3CDTF">2021-02-02T12:51:03Z</dcterms:created>
  <dcterms:modified xsi:type="dcterms:W3CDTF">2021-02-02T13:12:49Z</dcterms:modified>
</cp:coreProperties>
</file>