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5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9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2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0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0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8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1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54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8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10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1BEB-2C3A-48E6-87C3-942843164C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A308-B233-4380-8F8E-9D250DCD3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6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006" y="1853883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find verbs.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2103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try these ones. Can you spot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She can mix.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480" y="6037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try these ones. Can you spot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I can dig.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50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try these ones. Can you spot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I can jump.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480" y="608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094694" y="4984421"/>
            <a:ext cx="1568824" cy="89903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255339" y="3569872"/>
            <a:ext cx="834435" cy="89903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089775" y="2059320"/>
            <a:ext cx="1098177" cy="89903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790262" y="4984421"/>
            <a:ext cx="1270749" cy="89903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124634" y="3569873"/>
            <a:ext cx="1331259" cy="89903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3128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24635" y="2059320"/>
            <a:ext cx="793378" cy="89903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16182" y="2059320"/>
            <a:ext cx="361028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can sit.</a:t>
            </a: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can clap.</a:t>
            </a: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He can spin.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92999" y="2059321"/>
            <a:ext cx="391806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She can mix. </a:t>
            </a: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can dig.</a:t>
            </a: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can jump.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4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Yesterday we learnt that verbs are doing words. They are words that you can do.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25" y="1944613"/>
            <a:ext cx="7066550" cy="234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435" y="4291437"/>
            <a:ext cx="4651130" cy="233877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6051" y="6128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see if we can find the verbs in sentences. Lets do one together.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I can hop.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13566" y="2717075"/>
            <a:ext cx="2838994" cy="2508068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I can hop.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7418" y="6128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Lets do another one together.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He can run.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480" y="6076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154091" y="2886892"/>
            <a:ext cx="2447108" cy="2185058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He can run.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7417" y="608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try these ones. Can you spot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I can sit.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3543" y="6076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try these ones. Can you spot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I can clap.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92989" y="6050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try these ones. Can you spot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57" y="2886892"/>
            <a:ext cx="9612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He can spin.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480" y="6128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187</Words>
  <Application>Microsoft Office PowerPoint</Application>
  <PresentationFormat>Widescreen</PresentationFormat>
  <Paragraphs>34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Learning intention: To find verbs. </vt:lpstr>
      <vt:lpstr>Yesterday we learnt that verbs are doing words. They are words that you can do.</vt:lpstr>
      <vt:lpstr>Today we are going to see if we can find the verbs in sentences. Lets do one together. </vt:lpstr>
      <vt:lpstr>That’s right.</vt:lpstr>
      <vt:lpstr>Lets do another one together. </vt:lpstr>
      <vt:lpstr>That’s right.</vt:lpstr>
      <vt:lpstr>Now try these ones. Can you spot the verb?</vt:lpstr>
      <vt:lpstr>Now try these ones. Can you spot the verb?</vt:lpstr>
      <vt:lpstr>Now try these ones. Can you spot the verb?</vt:lpstr>
      <vt:lpstr>Now try these ones. Can you spot the verb?</vt:lpstr>
      <vt:lpstr>Now try these ones. Can you spot the verb?</vt:lpstr>
      <vt:lpstr>Now try these ones. Can you spot the verb?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find verbs.</dc:title>
  <dc:creator>Swan, Laura</dc:creator>
  <cp:lastModifiedBy>Swan, Laura</cp:lastModifiedBy>
  <cp:revision>5</cp:revision>
  <dcterms:created xsi:type="dcterms:W3CDTF">2021-02-23T11:13:27Z</dcterms:created>
  <dcterms:modified xsi:type="dcterms:W3CDTF">2021-02-23T15:10:55Z</dcterms:modified>
</cp:coreProperties>
</file>