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F449-38D1-4237-9FF9-2C8B2A2CBA84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28C9-B27F-41D4-B87A-318263FD7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02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F449-38D1-4237-9FF9-2C8B2A2CBA84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28C9-B27F-41D4-B87A-318263FD7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068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F449-38D1-4237-9FF9-2C8B2A2CBA84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28C9-B27F-41D4-B87A-318263FD7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0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F449-38D1-4237-9FF9-2C8B2A2CBA84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28C9-B27F-41D4-B87A-318263FD7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43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F449-38D1-4237-9FF9-2C8B2A2CBA84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28C9-B27F-41D4-B87A-318263FD7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004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F449-38D1-4237-9FF9-2C8B2A2CBA84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28C9-B27F-41D4-B87A-318263FD7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95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F449-38D1-4237-9FF9-2C8B2A2CBA84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28C9-B27F-41D4-B87A-318263FD7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937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F449-38D1-4237-9FF9-2C8B2A2CBA84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28C9-B27F-41D4-B87A-318263FD7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557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F449-38D1-4237-9FF9-2C8B2A2CBA84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28C9-B27F-41D4-B87A-318263FD7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05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F449-38D1-4237-9FF9-2C8B2A2CBA84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28C9-B27F-41D4-B87A-318263FD7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086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F449-38D1-4237-9FF9-2C8B2A2CBA84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28C9-B27F-41D4-B87A-318263FD7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391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2F449-38D1-4237-9FF9-2C8B2A2CBA84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728C9-B27F-41D4-B87A-318263FD7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05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0309" y="2295753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GB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</a:t>
            </a:r>
          </a:p>
          <a:p>
            <a:pPr algn="l"/>
            <a:r>
              <a:rPr lang="en-GB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To use descriptive language</a:t>
            </a:r>
            <a:endParaRPr lang="en-GB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06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48006"/>
            <a:ext cx="10515600" cy="784406"/>
          </a:xfrm>
        </p:spPr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What is descriptive language?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968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u="sng" dirty="0" smtClean="0"/>
              <a:t>Adjectives</a:t>
            </a:r>
          </a:p>
          <a:p>
            <a:pPr marL="0" indent="0">
              <a:buNone/>
            </a:pPr>
            <a:r>
              <a:rPr lang="en-GB" dirty="0" smtClean="0"/>
              <a:t>Adjectives </a:t>
            </a:r>
            <a:r>
              <a:rPr lang="en-GB" dirty="0"/>
              <a:t>are words that describe what you can sense about a noun including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sight</a:t>
            </a:r>
            <a:r>
              <a:rPr lang="en-GB" dirty="0"/>
              <a:t>, sound, smell, taste, touch, and </a:t>
            </a:r>
            <a:r>
              <a:rPr lang="en-GB" dirty="0" smtClean="0"/>
              <a:t>how they feel.</a:t>
            </a:r>
            <a:r>
              <a:rPr lang="en-GB" dirty="0"/>
              <a:t> 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We use these to make our writing more exciting for the reader.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We will be focusing on using adjectives today.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6464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2784"/>
          </a:xfrm>
        </p:spPr>
        <p:txBody>
          <a:bodyPr/>
          <a:lstStyle/>
          <a:p>
            <a:r>
              <a:rPr lang="en-GB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adjectives</a:t>
            </a:r>
            <a:endParaRPr lang="en-GB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802"/>
            <a:ext cx="10515600" cy="48625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AutoShape 2" descr="Bicolor cat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470" y="2442868"/>
            <a:ext cx="2449831" cy="234961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5548856" y="2022120"/>
            <a:ext cx="1740218" cy="1962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89074" y="1498900"/>
            <a:ext cx="2139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lack fur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11382" y="4269259"/>
            <a:ext cx="2139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ong tail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056709" y="4362994"/>
            <a:ext cx="1139460" cy="167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90235" y="4101384"/>
            <a:ext cx="2139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hite paws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204857" y="4433484"/>
            <a:ext cx="870174" cy="191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433354" y="2148557"/>
            <a:ext cx="2286815" cy="462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481817" y="1823729"/>
            <a:ext cx="2139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ointy ears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77483" y="3091955"/>
            <a:ext cx="2139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soft fur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6174513" y="3375894"/>
            <a:ext cx="870174" cy="191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031977" y="2609843"/>
            <a:ext cx="1662046" cy="331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714499" y="2304048"/>
            <a:ext cx="2139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ellow eyes</a:t>
            </a:r>
          </a:p>
        </p:txBody>
      </p:sp>
    </p:spTree>
    <p:extLst>
      <p:ext uri="{BB962C8B-B14F-4D97-AF65-F5344CB8AC3E}">
        <p14:creationId xmlns:p14="http://schemas.microsoft.com/office/powerpoint/2010/main" val="1688914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it’s your turn. Can you talk to someone at home and share your adjectives about this animal. </a:t>
            </a:r>
            <a:endParaRPr lang="en-GB" sz="2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What does the macaw sound like?					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							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AutoShape 2" descr="Rainforest clipart macaw, Rainforest macaw Transparent FREE for download on  WebStockReview 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Rainforest clipart macaw, Rainforest macaw Transparent FREE for download on  WebStockReview 202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4011" y="2342085"/>
            <a:ext cx="3734616" cy="3044687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248297"/>
            <a:ext cx="60960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19009" y="3402763"/>
            <a:ext cx="4770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What does the macaw look like?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8582" y="5553166"/>
            <a:ext cx="9443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Here are some examples            red wings                  sharp beak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77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Amazon Rainforest Monkeys Pictures, Facts &amp; Inform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29" y="312738"/>
            <a:ext cx="5203304" cy="27230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424" y="1780131"/>
            <a:ext cx="5227607" cy="2723062"/>
          </a:xfrm>
          <a:prstGeom prst="rect">
            <a:avLst/>
          </a:prstGeom>
        </p:spPr>
      </p:pic>
      <p:sp>
        <p:nvSpPr>
          <p:cNvPr id="7" name="AutoShape 4" descr="The Perfect Trip for Your Budget - Amazon Rainforest - Happy Gringo Trave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75" y="3759239"/>
            <a:ext cx="4847499" cy="243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38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135</Words>
  <Application>Microsoft Office PowerPoint</Application>
  <PresentationFormat>Widescreen</PresentationFormat>
  <Paragraphs>26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What is descriptive language?</vt:lpstr>
      <vt:lpstr>Using adjectives</vt:lpstr>
      <vt:lpstr>Now it’s your turn. Can you talk to someone at home and share your adjectives about this animal. </vt:lpstr>
      <vt:lpstr>PowerPoint Presentation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Conroy, Bekki</dc:creator>
  <cp:lastModifiedBy>Burns, Rachel</cp:lastModifiedBy>
  <cp:revision>8</cp:revision>
  <dcterms:created xsi:type="dcterms:W3CDTF">2021-02-02T10:45:11Z</dcterms:created>
  <dcterms:modified xsi:type="dcterms:W3CDTF">2021-02-02T15:35:38Z</dcterms:modified>
</cp:coreProperties>
</file>