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make a curve, go all the way around.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start with a loop then make a curve.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1951" t="52178" r="65598" b="39110"/>
          <a:stretch/>
        </p:blipFill>
        <p:spPr>
          <a:xfrm>
            <a:off x="651162" y="1365198"/>
            <a:ext cx="666473" cy="1332081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20759902">
            <a:off x="403956" y="1692663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01"/>
    </mc:Choice>
    <mc:Fallback>
      <p:transition spd="slow" advTm="13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419" t="58617" r="59637" b="16572"/>
          <a:stretch/>
        </p:blipFill>
        <p:spPr>
          <a:xfrm>
            <a:off x="2368093" y="3034145"/>
            <a:ext cx="2345006" cy="36570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34624" t="45171" r="61446" b="47442"/>
          <a:stretch/>
        </p:blipFill>
        <p:spPr>
          <a:xfrm>
            <a:off x="1302327" y="1266932"/>
            <a:ext cx="1321434" cy="1396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31951" t="52178" r="65598" b="39110"/>
          <a:stretch/>
        </p:blipFill>
        <p:spPr>
          <a:xfrm>
            <a:off x="651162" y="1365198"/>
            <a:ext cx="666473" cy="1332081"/>
          </a:xfrm>
          <a:prstGeom prst="rect">
            <a:avLst/>
          </a:prstGeom>
        </p:spPr>
      </p:pic>
      <p:sp>
        <p:nvSpPr>
          <p:cNvPr id="25" name="Arc 24"/>
          <p:cNvSpPr/>
          <p:nvPr/>
        </p:nvSpPr>
        <p:spPr>
          <a:xfrm rot="20759902">
            <a:off x="403956" y="1692663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0"/>
    </mc:Choice>
    <mc:Fallback>
      <p:transition spd="slow" advTm="1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41</Words>
  <Application>Microsoft Office PowerPoint</Application>
  <PresentationFormat>A4 Paper (210x297 mm)</PresentationFormat>
  <Paragraphs>14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68</cp:revision>
  <dcterms:created xsi:type="dcterms:W3CDTF">2021-01-12T12:51:38Z</dcterms:created>
  <dcterms:modified xsi:type="dcterms:W3CDTF">2021-02-02T15:51:27Z</dcterms:modified>
</cp:coreProperties>
</file>