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 ou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o - Make a curve, go all the way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around.</a:t>
            </a:r>
          </a:p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u - Start at the top, come down and curve. Go back up</a:t>
            </a:r>
            <a:r>
              <a:rPr lang="en-GB" sz="36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600" smtClean="0">
                <a:latin typeface="Arial" panose="020B0604020202020204" pitchFamily="34" charset="0"/>
                <a:cs typeface="Arial" panose="020B0604020202020204" pitchFamily="34" charset="0"/>
              </a:rPr>
              <a:t>come back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down </a:t>
            </a:r>
            <a:r>
              <a:rPr lang="en-GB" sz="360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3600" smtClean="0">
                <a:latin typeface="Arial" panose="020B0604020202020204" pitchFamily="34" charset="0"/>
                <a:cs typeface="Arial" panose="020B0604020202020204" pitchFamily="34" charset="0"/>
              </a:rPr>
              <a:t>flick.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1140469"/>
            <a:ext cx="3372235" cy="2142774"/>
          </a:xfrm>
          <a:prstGeom prst="rect">
            <a:avLst/>
          </a:prstGeom>
        </p:spPr>
      </p:pic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6479"/>
    </mc:Choice>
    <mc:Fallback>
      <p:transition spd="slow" advTm="1647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ou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1328196"/>
            <a:ext cx="2160240" cy="137265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45019" t="50984" r="19726" b="16532"/>
          <a:stretch/>
        </p:blipFill>
        <p:spPr>
          <a:xfrm>
            <a:off x="2184274" y="3177360"/>
            <a:ext cx="6636197" cy="3438000"/>
          </a:xfrm>
          <a:prstGeom prst="rect">
            <a:avLst/>
          </a:prstGeom>
        </p:spPr>
      </p:pic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956"/>
    </mc:Choice>
    <mc:Fallback>
      <p:transition spd="slow" advTm="159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54</Words>
  <Application>Microsoft Office PowerPoint</Application>
  <PresentationFormat>On-screen Show (4:3)</PresentationFormat>
  <Paragraphs>11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Thom, Shona</cp:lastModifiedBy>
  <cp:revision>15</cp:revision>
  <dcterms:created xsi:type="dcterms:W3CDTF">2021-02-02T15:17:42Z</dcterms:created>
  <dcterms:modified xsi:type="dcterms:W3CDTF">2021-02-23T12:35:05Z</dcterms:modified>
</cp:coreProperties>
</file>