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  <p:sldMasterId id="2147483732" r:id="rId4"/>
    <p:sldMasterId id="2147483672" r:id="rId5"/>
    <p:sldMasterId id="2147483684" r:id="rId6"/>
  </p:sldMasterIdLst>
  <p:notesMasterIdLst>
    <p:notesMasterId r:id="rId13"/>
  </p:notesMasterIdLst>
  <p:sldIdLst>
    <p:sldId id="1330" r:id="rId7"/>
    <p:sldId id="1413" r:id="rId8"/>
    <p:sldId id="1414" r:id="rId9"/>
    <p:sldId id="1415" r:id="rId10"/>
    <p:sldId id="1416" r:id="rId11"/>
    <p:sldId id="141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Kharisma" initials="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30A0"/>
    <a:srgbClr val="CD8BFF"/>
    <a:srgbClr val="C55A11"/>
    <a:srgbClr val="DEEBF7"/>
    <a:srgbClr val="FF97CD"/>
    <a:srgbClr val="ED7D31"/>
    <a:srgbClr val="98A9D6"/>
    <a:srgbClr val="788CB0"/>
    <a:srgbClr val="B7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5" autoAdjust="0"/>
    <p:restoredTop sz="95317" autoAdjust="0"/>
  </p:normalViewPr>
  <p:slideViewPr>
    <p:cSldViewPr snapToGrid="0"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C9D6-E0F4-0D41-AC6F-E6CAFE00439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DFFF-D7B1-1343-AB8D-576DB7FB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0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7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8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30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9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4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5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3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3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4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5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3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3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7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2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1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3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7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2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2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8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8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15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7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5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5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4EF9-6E40-8942-A710-088E9EFF5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16680" y="4201198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8875A9"/>
                </a:solidFill>
                <a:latin typeface="Sassoon Infant Std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24315" y="6019855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assoon Infant Std" charset="0"/>
                <a:ea typeface="Sassoon Infant Std" charset="0"/>
                <a:cs typeface="Sassoon Infant Std" charset="0"/>
              </a:rPr>
              <a:t>Fluency &amp; Reasoning </a:t>
            </a:r>
            <a:r>
              <a:rPr lang="en-US" sz="2800" dirty="0">
                <a:solidFill>
                  <a:schemeClr val="bg1"/>
                </a:solidFill>
                <a:latin typeface="Sassoon Infant Std" charset="0"/>
                <a:ea typeface="Sassoon Infant Std" charset="0"/>
                <a:cs typeface="Sassoon Infant Std" charset="0"/>
              </a:rPr>
              <a:t>Teaching Slides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9182" y="109182"/>
            <a:ext cx="8898340" cy="66464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63" y="1482102"/>
            <a:ext cx="5721928" cy="25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728">
            <a:off x="5972996" y="1061262"/>
            <a:ext cx="1711390" cy="396541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916680" y="4201198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8875A9"/>
                </a:solidFill>
                <a:latin typeface="Sassoon Infant Std" pitchFamily="34" charset="0"/>
              </a:rPr>
              <a:t>4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9182" y="109182"/>
            <a:ext cx="8898340" cy="66464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131586" y="6407699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assoon Infant Std" charset="0"/>
                <a:ea typeface="Sassoon Infant Std" charset="0"/>
                <a:cs typeface="Sassoon Infant Std" charset="0"/>
              </a:rPr>
              <a:t>www.masterthecurriculum.co.uk</a:t>
            </a:r>
            <a:endParaRPr lang="en-US" dirty="0">
              <a:latin typeface="Sassoon Infant Std" charset="0"/>
              <a:ea typeface="Sassoon Infant Std" charset="0"/>
              <a:cs typeface="Sassoon Infant Std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4315" y="6019855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assoon Infant Std" charset="0"/>
                <a:ea typeface="Sassoon Infant Std" charset="0"/>
                <a:cs typeface="Sassoon Infant Std" charset="0"/>
              </a:rPr>
              <a:t>Fluency &amp; Reasoning </a:t>
            </a:r>
            <a:r>
              <a:rPr lang="en-US" sz="2800" dirty="0">
                <a:solidFill>
                  <a:schemeClr val="bg1"/>
                </a:solidFill>
                <a:latin typeface="Sassoon Infant Std" charset="0"/>
                <a:ea typeface="Sassoon Infant Std" charset="0"/>
                <a:cs typeface="Sassoon Infant Std" charset="0"/>
              </a:rPr>
              <a:t>Teaching Slides</a:t>
            </a:r>
          </a:p>
        </p:txBody>
      </p:sp>
    </p:spTree>
    <p:extLst>
      <p:ext uri="{BB962C8B-B14F-4D97-AF65-F5344CB8AC3E}">
        <p14:creationId xmlns:p14="http://schemas.microsoft.com/office/powerpoint/2010/main" val="126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4879-B8C8-0C48-A935-E07D6D5969D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F4A8-5E48-CE4D-A580-D42BEBD3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168795"/>
            <a:ext cx="1079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46663" y="2248081"/>
            <a:ext cx="6791696" cy="14807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Equivalent Fractions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1793D7-FB32-4BFE-8E49-2472CFF04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2941" y="5543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02CC19-FC86-4D89-9214-BED2F15CC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294" y="4779498"/>
            <a:ext cx="7343412" cy="70847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does equivalent mean?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this means the same.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 equivalent means the 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4A3F84-6456-476F-B33B-FF3F761E5E16}"/>
              </a:ext>
            </a:extLst>
          </p:cNvPr>
          <p:cNvSpPr txBox="1">
            <a:spLocks/>
          </p:cNvSpPr>
          <p:nvPr/>
        </p:nvSpPr>
        <p:spPr>
          <a:xfrm>
            <a:off x="928391" y="501343"/>
            <a:ext cx="6232063" cy="708479"/>
          </a:xfrm>
          <a:prstGeom prst="rect">
            <a:avLst/>
          </a:prstGeom>
          <a:noFill/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recap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EAA0CC-0920-4DB6-8937-3B375A91A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4106" y="5797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4A3F84-6456-476F-B33B-FF3F761E5E16}"/>
              </a:ext>
            </a:extLst>
          </p:cNvPr>
          <p:cNvSpPr txBox="1">
            <a:spLocks/>
          </p:cNvSpPr>
          <p:nvPr/>
        </p:nvSpPr>
        <p:spPr>
          <a:xfrm>
            <a:off x="928391" y="501343"/>
            <a:ext cx="6232063" cy="708479"/>
          </a:xfrm>
          <a:prstGeom prst="rect">
            <a:avLst/>
          </a:prstGeom>
          <a:noFill/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390FA7-90DC-4CBF-B542-CD9D205771A1}"/>
                  </a:ext>
                </a:extLst>
              </p:cNvPr>
              <p:cNvSpPr/>
              <p:nvPr/>
            </p:nvSpPr>
            <p:spPr>
              <a:xfrm>
                <a:off x="928391" y="1580401"/>
                <a:ext cx="1808510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390FA7-90DC-4CBF-B542-CD9D20577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91" y="1580401"/>
                <a:ext cx="1808510" cy="914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26CEB5-2932-434A-9458-066159932A56}"/>
                  </a:ext>
                </a:extLst>
              </p:cNvPr>
              <p:cNvSpPr/>
              <p:nvPr/>
            </p:nvSpPr>
            <p:spPr>
              <a:xfrm>
                <a:off x="1250776" y="3576801"/>
                <a:ext cx="1163739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26CEB5-2932-434A-9458-066159932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6" y="3576801"/>
                <a:ext cx="1163739" cy="91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E0E40EC-02CC-4024-940F-81826E4C4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31" t="22705" r="35539" b="54036"/>
          <a:stretch/>
        </p:blipFill>
        <p:spPr>
          <a:xfrm>
            <a:off x="3249639" y="1439988"/>
            <a:ext cx="3157462" cy="1195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45C0B8-4913-48CA-8AAD-7C1B7C0E7E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31" t="52875" r="35231" b="23866"/>
          <a:stretch/>
        </p:blipFill>
        <p:spPr>
          <a:xfrm>
            <a:off x="3137098" y="3471202"/>
            <a:ext cx="3461232" cy="12992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07BDE7-5BDF-40E7-A084-81C866892681}"/>
              </a:ext>
            </a:extLst>
          </p:cNvPr>
          <p:cNvSpPr/>
          <p:nvPr/>
        </p:nvSpPr>
        <p:spPr>
          <a:xfrm>
            <a:off x="1090208" y="5001890"/>
            <a:ext cx="6963583" cy="120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patterns can you see?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887E82-12F5-4CAE-A848-7033D54C2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4972" y="5605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4A3F84-6456-476F-B33B-FF3F761E5E16}"/>
              </a:ext>
            </a:extLst>
          </p:cNvPr>
          <p:cNvSpPr txBox="1">
            <a:spLocks/>
          </p:cNvSpPr>
          <p:nvPr/>
        </p:nvSpPr>
        <p:spPr>
          <a:xfrm>
            <a:off x="928391" y="501343"/>
            <a:ext cx="6232063" cy="708479"/>
          </a:xfrm>
          <a:prstGeom prst="rect">
            <a:avLst/>
          </a:prstGeom>
          <a:noFill/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390FA7-90DC-4CBF-B542-CD9D205771A1}"/>
                  </a:ext>
                </a:extLst>
              </p:cNvPr>
              <p:cNvSpPr/>
              <p:nvPr/>
            </p:nvSpPr>
            <p:spPr>
              <a:xfrm>
                <a:off x="928391" y="2434342"/>
                <a:ext cx="1808510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390FA7-90DC-4CBF-B542-CD9D20577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91" y="2434342"/>
                <a:ext cx="1808510" cy="914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26CEB5-2932-434A-9458-066159932A56}"/>
                  </a:ext>
                </a:extLst>
              </p:cNvPr>
              <p:cNvSpPr/>
              <p:nvPr/>
            </p:nvSpPr>
            <p:spPr>
              <a:xfrm>
                <a:off x="1250776" y="3576801"/>
                <a:ext cx="1163739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26CEB5-2932-434A-9458-066159932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6" y="3576801"/>
                <a:ext cx="1163739" cy="91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E0E40EC-02CC-4024-940F-81826E4C4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63" t="27560" r="36530" b="56911"/>
          <a:stretch/>
        </p:blipFill>
        <p:spPr>
          <a:xfrm>
            <a:off x="3249636" y="2630658"/>
            <a:ext cx="2954215" cy="798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45C0B8-4913-48CA-8AAD-7C1B7C0E7E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64" t="57027" r="35378" b="26512"/>
          <a:stretch/>
        </p:blipFill>
        <p:spPr>
          <a:xfrm>
            <a:off x="3249636" y="3524137"/>
            <a:ext cx="3334040" cy="9194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07BDE7-5BDF-40E7-A084-81C866892681}"/>
              </a:ext>
            </a:extLst>
          </p:cNvPr>
          <p:cNvSpPr/>
          <p:nvPr/>
        </p:nvSpPr>
        <p:spPr>
          <a:xfrm>
            <a:off x="1090208" y="435677"/>
            <a:ext cx="6963583" cy="120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patterns can you see?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8C5BE-BBE1-40D5-B8B6-219513DF631F}"/>
              </a:ext>
            </a:extLst>
          </p:cNvPr>
          <p:cNvSpPr/>
          <p:nvPr/>
        </p:nvSpPr>
        <p:spPr>
          <a:xfrm>
            <a:off x="1402551" y="5053815"/>
            <a:ext cx="6963583" cy="63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equivalent.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AC601A-72C2-4D0A-8137-9EDE1193A78C}"/>
                  </a:ext>
                </a:extLst>
              </p:cNvPr>
              <p:cNvSpPr/>
              <p:nvPr/>
            </p:nvSpPr>
            <p:spPr>
              <a:xfrm>
                <a:off x="76186" y="5663633"/>
                <a:ext cx="1326365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AC601A-72C2-4D0A-8137-9EDE1193A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" y="5663633"/>
                <a:ext cx="1326365" cy="9149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3538619-2F16-4747-B697-3ACC1F5F043B}"/>
                  </a:ext>
                </a:extLst>
              </p:cNvPr>
              <p:cNvSpPr/>
              <p:nvPr/>
            </p:nvSpPr>
            <p:spPr>
              <a:xfrm>
                <a:off x="1862657" y="5741085"/>
                <a:ext cx="1163739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3538619-2F16-4747-B697-3ACC1F5F0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57" y="5741085"/>
                <a:ext cx="1163739" cy="9194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5E0CE5-BF55-4219-8345-B3635F7A03FF}"/>
              </a:ext>
            </a:extLst>
          </p:cNvPr>
          <p:cNvSpPr txBox="1"/>
          <p:nvPr/>
        </p:nvSpPr>
        <p:spPr>
          <a:xfrm>
            <a:off x="928391" y="5877660"/>
            <a:ext cx="1466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equivalent to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0CAEC-F00C-4FEF-BFC2-259A2F19F5A4}"/>
              </a:ext>
            </a:extLst>
          </p:cNvPr>
          <p:cNvSpPr txBox="1"/>
          <p:nvPr/>
        </p:nvSpPr>
        <p:spPr>
          <a:xfrm>
            <a:off x="3310881" y="5824996"/>
            <a:ext cx="1467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also say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07B1B2-B344-43D9-BB39-019D4BFB7082}"/>
                  </a:ext>
                </a:extLst>
              </p:cNvPr>
              <p:cNvSpPr/>
              <p:nvPr/>
            </p:nvSpPr>
            <p:spPr>
              <a:xfrm>
                <a:off x="4884342" y="5608693"/>
                <a:ext cx="1163739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07B1B2-B344-43D9-BB39-019D4BFB7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42" y="5608693"/>
                <a:ext cx="1163739" cy="9194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7482FEC-D541-47CE-8FDF-10DEAD73872B}"/>
              </a:ext>
            </a:extLst>
          </p:cNvPr>
          <p:cNvSpPr txBox="1"/>
          <p:nvPr/>
        </p:nvSpPr>
        <p:spPr>
          <a:xfrm>
            <a:off x="5782684" y="5806322"/>
            <a:ext cx="1466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equivalent to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0C22E4-C63F-4FFF-A8DC-D39F2D1CF783}"/>
                  </a:ext>
                </a:extLst>
              </p:cNvPr>
              <p:cNvSpPr/>
              <p:nvPr/>
            </p:nvSpPr>
            <p:spPr>
              <a:xfrm>
                <a:off x="6946423" y="5556397"/>
                <a:ext cx="1326365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0C22E4-C63F-4FFF-A8DC-D39F2D1CF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23" y="5556397"/>
                <a:ext cx="1326365" cy="914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7304D3-D40E-4492-A92E-C78169988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6534" y="4258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4A3F84-6456-476F-B33B-FF3F761E5E16}"/>
              </a:ext>
            </a:extLst>
          </p:cNvPr>
          <p:cNvSpPr txBox="1">
            <a:spLocks/>
          </p:cNvSpPr>
          <p:nvPr/>
        </p:nvSpPr>
        <p:spPr>
          <a:xfrm>
            <a:off x="928391" y="501343"/>
            <a:ext cx="6232063" cy="708479"/>
          </a:xfrm>
          <a:prstGeom prst="rect">
            <a:avLst/>
          </a:prstGeom>
          <a:noFill/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7BDE7-5BDF-40E7-A084-81C866892681}"/>
              </a:ext>
            </a:extLst>
          </p:cNvPr>
          <p:cNvSpPr/>
          <p:nvPr/>
        </p:nvSpPr>
        <p:spPr>
          <a:xfrm>
            <a:off x="1090208" y="379406"/>
            <a:ext cx="6963583" cy="78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have a 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8C5BE-BBE1-40D5-B8B6-219513DF631F}"/>
              </a:ext>
            </a:extLst>
          </p:cNvPr>
          <p:cNvSpPr/>
          <p:nvPr/>
        </p:nvSpPr>
        <p:spPr>
          <a:xfrm>
            <a:off x="652792" y="4533802"/>
            <a:ext cx="7544285" cy="63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draw out each fraction.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bar needs to be the same size.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E435C3-95A8-4249-B3E9-9933BE01171C}"/>
              </a:ext>
            </a:extLst>
          </p:cNvPr>
          <p:cNvSpPr/>
          <p:nvPr/>
        </p:nvSpPr>
        <p:spPr>
          <a:xfrm>
            <a:off x="672910" y="1331759"/>
            <a:ext cx="756528" cy="58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1F693-A7A5-4071-8F43-F169AFCEB5EC}"/>
                  </a:ext>
                </a:extLst>
              </p:cNvPr>
              <p:cNvSpPr/>
              <p:nvPr/>
            </p:nvSpPr>
            <p:spPr>
              <a:xfrm>
                <a:off x="757186" y="1279604"/>
                <a:ext cx="1637306" cy="9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1F693-A7A5-4071-8F43-F169AFCEB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6" y="1279604"/>
                <a:ext cx="1637306" cy="936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2934292-B507-4AA7-93C6-F04F7619A704}"/>
              </a:ext>
            </a:extLst>
          </p:cNvPr>
          <p:cNvSpPr txBox="1"/>
          <p:nvPr/>
        </p:nvSpPr>
        <p:spPr>
          <a:xfrm>
            <a:off x="1832645" y="1358701"/>
            <a:ext cx="3356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equivalent to 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EC38D5-AF93-4345-BD1D-803BD0CBAE15}"/>
                  </a:ext>
                </a:extLst>
              </p:cNvPr>
              <p:cNvSpPr/>
              <p:nvPr/>
            </p:nvSpPr>
            <p:spPr>
              <a:xfrm>
                <a:off x="4302472" y="1260988"/>
                <a:ext cx="1289837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EC38D5-AF93-4345-BD1D-803BD0CB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72" y="1260988"/>
                <a:ext cx="1289837" cy="914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9E4599-CB26-4B23-922D-36FF1744D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0454" y="577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4A3F84-6456-476F-B33B-FF3F761E5E16}"/>
              </a:ext>
            </a:extLst>
          </p:cNvPr>
          <p:cNvSpPr txBox="1">
            <a:spLocks/>
          </p:cNvSpPr>
          <p:nvPr/>
        </p:nvSpPr>
        <p:spPr>
          <a:xfrm>
            <a:off x="928391" y="501343"/>
            <a:ext cx="6232063" cy="708479"/>
          </a:xfrm>
          <a:prstGeom prst="rect">
            <a:avLst/>
          </a:prstGeom>
          <a:noFill/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7BDE7-5BDF-40E7-A084-81C866892681}"/>
              </a:ext>
            </a:extLst>
          </p:cNvPr>
          <p:cNvSpPr/>
          <p:nvPr/>
        </p:nvSpPr>
        <p:spPr>
          <a:xfrm>
            <a:off x="1090208" y="379406"/>
            <a:ext cx="6963583" cy="78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work out?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E435C3-95A8-4249-B3E9-9933BE01171C}"/>
              </a:ext>
            </a:extLst>
          </p:cNvPr>
          <p:cNvSpPr/>
          <p:nvPr/>
        </p:nvSpPr>
        <p:spPr>
          <a:xfrm>
            <a:off x="672910" y="1331759"/>
            <a:ext cx="756528" cy="58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1F693-A7A5-4071-8F43-F169AFCEB5EC}"/>
                  </a:ext>
                </a:extLst>
              </p:cNvPr>
              <p:cNvSpPr/>
              <p:nvPr/>
            </p:nvSpPr>
            <p:spPr>
              <a:xfrm>
                <a:off x="757186" y="1279604"/>
                <a:ext cx="1637306" cy="9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31F693-A7A5-4071-8F43-F169AFCEB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6" y="1279604"/>
                <a:ext cx="1637306" cy="936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2934292-B507-4AA7-93C6-F04F7619A704}"/>
              </a:ext>
            </a:extLst>
          </p:cNvPr>
          <p:cNvSpPr txBox="1"/>
          <p:nvPr/>
        </p:nvSpPr>
        <p:spPr>
          <a:xfrm>
            <a:off x="1888916" y="1302644"/>
            <a:ext cx="3356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equivalent to 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EC38D5-AF93-4345-BD1D-803BD0CBAE15}"/>
                  </a:ext>
                </a:extLst>
              </p:cNvPr>
              <p:cNvSpPr/>
              <p:nvPr/>
            </p:nvSpPr>
            <p:spPr>
              <a:xfrm>
                <a:off x="4302472" y="1260988"/>
                <a:ext cx="1289837" cy="91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EC38D5-AF93-4345-BD1D-803BD0CB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72" y="1260988"/>
                <a:ext cx="1289837" cy="914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B32B668-22CE-482C-A917-0A7366E9DC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86" t="28206" r="31846" b="23662"/>
          <a:stretch/>
        </p:blipFill>
        <p:spPr>
          <a:xfrm>
            <a:off x="288079" y="2131026"/>
            <a:ext cx="4957294" cy="3196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1C566C-602B-44E3-BC75-07F24F61310E}"/>
              </a:ext>
            </a:extLst>
          </p:cNvPr>
          <p:cNvSpPr/>
          <p:nvPr/>
        </p:nvSpPr>
        <p:spPr>
          <a:xfrm>
            <a:off x="-862348" y="6037490"/>
            <a:ext cx="6963583" cy="63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equivalent.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79656-C3F5-42EA-A9D2-B70CBC06FE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93" t="31658" r="32000" b="33240"/>
          <a:stretch/>
        </p:blipFill>
        <p:spPr>
          <a:xfrm>
            <a:off x="5245373" y="5060965"/>
            <a:ext cx="3685735" cy="18046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2E5E23-3FF5-4F3A-85E7-E0D126DFD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5311" y="3441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11775</TotalTime>
  <Words>111</Words>
  <Application>Microsoft Office PowerPoint</Application>
  <PresentationFormat>On-screen Show (4:3)</PresentationFormat>
  <Paragraphs>33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Sassoon Infant Std</vt:lpstr>
      <vt:lpstr>2_Custom Design</vt:lpstr>
      <vt:lpstr>3_Custom Design</vt:lpstr>
      <vt:lpstr>4_Custom Design</vt:lpstr>
      <vt:lpstr>5_Custom Design</vt:lpstr>
      <vt:lpstr>Custom Design</vt:lpstr>
      <vt:lpstr>1_Custom Design</vt:lpstr>
      <vt:lpstr>Equivalent Fractions</vt:lpstr>
      <vt:lpstr>What does equivalent mean?  equal - this means the same.  So equivalent means the same value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Shauleen Johnson</dc:creator>
  <cp:lastModifiedBy>Bekki Conroy</cp:lastModifiedBy>
  <cp:revision>1595</cp:revision>
  <cp:lastPrinted>2019-11-26T18:03:07Z</cp:lastPrinted>
  <dcterms:created xsi:type="dcterms:W3CDTF">2018-03-04T23:19:08Z</dcterms:created>
  <dcterms:modified xsi:type="dcterms:W3CDTF">2021-01-22T18:15:23Z</dcterms:modified>
</cp:coreProperties>
</file>