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1527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retell a traditional tale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characters in our story.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574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story map.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1" y="1422285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28" y="3147500"/>
            <a:ext cx="1162642" cy="93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23" y="3556795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730" y="3556795"/>
            <a:ext cx="1197545" cy="14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9" y="5256682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75" y="5481460"/>
            <a:ext cx="1068887" cy="1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50732" y="5990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be changing three of the characters in the story.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character I am going to change is the wolf.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2" y="2397695"/>
            <a:ext cx="3256800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2397695"/>
            <a:ext cx="4368122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340180" y="3696237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8857" y="587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character I am going to change is Peter.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80338" y="3316310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2" y="1695987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4" y="2143502"/>
            <a:ext cx="4287751" cy="36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9481" y="5914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Finally I am going to change the duck.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280338" y="3316310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3" y="1908187"/>
            <a:ext cx="4458227" cy="32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25" y="1940384"/>
            <a:ext cx="3525589" cy="319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4860" y="587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Now I am going to retell my story using my new characters.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765" y="1871159"/>
            <a:ext cx="1043277" cy="75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7" y="3202126"/>
            <a:ext cx="1495044" cy="11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59" y="5481460"/>
            <a:ext cx="1077415" cy="111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80" y="1286692"/>
            <a:ext cx="1453202" cy="18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6" y="1727602"/>
            <a:ext cx="991567" cy="8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5" y="3202126"/>
            <a:ext cx="927854" cy="118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39" y="3440538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5055078"/>
            <a:ext cx="1206660" cy="154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87" y="4932187"/>
            <a:ext cx="715337" cy="64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55729" y="5873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995847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think about which characters you will change and think about what you will change them too.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5843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94</Words>
  <Application>Microsoft Office PowerPoint</Application>
  <PresentationFormat>Custom</PresentationFormat>
  <Paragraphs>8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Learning Intention: To retell a traditional tale  Changing the characters in our story.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retell a traditional tale  Adding actions to our story map</dc:title>
  <dc:creator>Swan, Laura</dc:creator>
  <cp:lastModifiedBy>Swan, Laura</cp:lastModifiedBy>
  <cp:revision>9</cp:revision>
  <dcterms:created xsi:type="dcterms:W3CDTF">2021-02-02T10:47:39Z</dcterms:created>
  <dcterms:modified xsi:type="dcterms:W3CDTF">2021-02-02T13:12:33Z</dcterms:modified>
</cp:coreProperties>
</file>