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4C2E0-F6F4-4D15-8555-67AA138D7253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E242D-92A6-4513-9C78-26C3FC6A9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691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E242D-92A6-4513-9C78-26C3FC6A924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533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504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375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743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65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100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393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103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151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19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65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214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69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260648"/>
            <a:ext cx="87129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Your turn! Write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 your book using the lines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43671" y="4365104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n </a:t>
            </a:r>
            <a:r>
              <a:rPr lang="en-GB" sz="3600" dirty="0"/>
              <a:t>- Start at the top, come down, bounce back up, go over, down and </a:t>
            </a:r>
            <a:r>
              <a:rPr lang="en-GB" sz="3600" dirty="0" smtClean="0"/>
              <a:t>flick.</a:t>
            </a:r>
            <a:endParaRPr lang="en-GB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552" y="1157628"/>
            <a:ext cx="3075474" cy="2775428"/>
          </a:xfrm>
          <a:prstGeom prst="rect">
            <a:avLst/>
          </a:prstGeom>
        </p:spPr>
      </p:pic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347039" y="601826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71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3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C8E0F3-2BC8-8F44-AA65-9ACA92B600B4}"/>
              </a:ext>
            </a:extLst>
          </p:cNvPr>
          <p:cNvSpPr txBox="1"/>
          <p:nvPr/>
        </p:nvSpPr>
        <p:spPr>
          <a:xfrm>
            <a:off x="0" y="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Your turn! Write 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in your book using the lines.</a:t>
            </a: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Then try: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184275" y="387848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184275" y="3283076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184275" y="513924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184275" y="448808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184275" y="5721477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184275" y="6386494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184275" y="3283509"/>
            <a:ext cx="1955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Sassoon Penpals" pitchFamily="50" charset="0"/>
              </a:rPr>
              <a:t>nap</a:t>
            </a:r>
            <a:endParaRPr lang="en-GB" sz="5400" dirty="0" smtClean="0">
              <a:latin typeface="Sassoon Penpals" pitchFamily="50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84274" y="4455418"/>
            <a:ext cx="1955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Sassoon Penpals" pitchFamily="50" charset="0"/>
              </a:rPr>
              <a:t>sun</a:t>
            </a:r>
            <a:endParaRPr lang="en-GB" sz="5400" dirty="0" smtClean="0">
              <a:latin typeface="Sassoon Penpals" pitchFamily="50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48716" y="5718770"/>
            <a:ext cx="1955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Sassoon Penpals" pitchFamily="50" charset="0"/>
              </a:rPr>
              <a:t>ten</a:t>
            </a:r>
            <a:endParaRPr lang="en-GB" sz="5400" dirty="0" smtClean="0">
              <a:latin typeface="Sassoon Penpals" pitchFamily="50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1412776"/>
            <a:ext cx="1609164" cy="1452173"/>
          </a:xfrm>
          <a:prstGeom prst="rect">
            <a:avLst/>
          </a:prstGeom>
        </p:spPr>
      </p:pic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463192" y="606420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47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707"/>
    </mc:Choice>
    <mc:Fallback xmlns="">
      <p:transition spd="slow" advTm="15707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81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52</Words>
  <Application>Microsoft Office PowerPoint</Application>
  <PresentationFormat>On-screen Show (4:3)</PresentationFormat>
  <Paragraphs>13</Paragraphs>
  <Slides>2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Sassoon Penpals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Swan, Laura</dc:creator>
  <cp:lastModifiedBy>Swan, Laura</cp:lastModifiedBy>
  <cp:revision>8</cp:revision>
  <dcterms:created xsi:type="dcterms:W3CDTF">2021-02-02T15:17:42Z</dcterms:created>
  <dcterms:modified xsi:type="dcterms:W3CDTF">2021-02-09T14:01:29Z</dcterms:modified>
</cp:coreProperties>
</file>