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n </a:t>
            </a:r>
            <a:r>
              <a:rPr lang="en-GB" sz="3600" dirty="0"/>
              <a:t>- Start at the top, come down, bounce back up, go over, down and </a:t>
            </a:r>
            <a:r>
              <a:rPr lang="en-GB" sz="3600" dirty="0" smtClean="0"/>
              <a:t>flick.</a:t>
            </a:r>
            <a:endParaRPr lang="en-GB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52" y="1157628"/>
            <a:ext cx="3075474" cy="2775428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47039" y="6018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3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nap</a:t>
            </a:r>
            <a:endParaRPr lang="en-GB" sz="5400" dirty="0" smtClean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sun</a:t>
            </a:r>
            <a:endParaRPr lang="en-GB" sz="5400" dirty="0" smtClean="0">
              <a:latin typeface="Sassoon Penpals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ten</a:t>
            </a:r>
            <a:endParaRPr lang="en-GB" sz="5400" dirty="0" smtClean="0">
              <a:latin typeface="Sassoon Penpals" pitchFamily="50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412776"/>
            <a:ext cx="1609164" cy="1452173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3192" y="606420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52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8</cp:revision>
  <dcterms:created xsi:type="dcterms:W3CDTF">2021-02-02T15:17:42Z</dcterms:created>
  <dcterms:modified xsi:type="dcterms:W3CDTF">2021-02-09T14:01:29Z</dcterms:modified>
</cp:coreProperties>
</file>