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7BC55-17B1-458F-BE7E-65381C8EE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5DF6-4D2B-48E7-BDAE-7133E44D6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635C1-9E2A-435F-A534-22265FEA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162-FD64-4860-BA7C-CD8084BF8AB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B5DFD-2299-4977-9CB3-E42A10CB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53716-A546-49F9-A695-D62AB244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A37-11E7-4442-8E8A-92DCC72F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18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EF84-972A-4E07-92A8-02D6267C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6CBBF-F09F-45E0-80E8-BA72641DC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9E95A-3FCC-4974-B6D1-DBAC2D6A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162-FD64-4860-BA7C-CD8084BF8AB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CB9B1-E615-44A7-B5F6-F1AEF3DF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99438-E92B-40F7-BFB9-27B606E9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A37-11E7-4442-8E8A-92DCC72F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0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5DEA4-4B9D-403F-A517-6E2F48857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A1FECB-0C9E-42F9-B673-B64AB28EE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5ACF-CD5D-44AF-A8DB-0FEC2359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162-FD64-4860-BA7C-CD8084BF8AB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DE0C9-16DF-4D22-8E6B-089D7AF2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12FB0-F8D9-4007-862A-23E46DE8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A37-11E7-4442-8E8A-92DCC72F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1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45D8-A0F6-4D95-9F12-C1352475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5B88F-33F0-48AF-B3E2-EA4451B51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AE7B-1AB4-4983-B545-DE78FCC0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162-FD64-4860-BA7C-CD8084BF8AB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7584C-5ADB-4F1D-8A6B-7F02AE6E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F1B7C-B82C-4BD3-B882-167D7493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A37-11E7-4442-8E8A-92DCC72F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5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DD2C-82F8-4162-8B46-6EE4B747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88CC8-EAE1-4E85-B300-81A0506F1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F79D-D4C1-4B09-B44A-A3514D66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162-FD64-4860-BA7C-CD8084BF8AB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E81D1-47B7-4789-B7EF-BB40A182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8BE6F-476D-48DF-BBD2-4BBE8C75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A37-11E7-4442-8E8A-92DCC72F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6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9CCC-EDDB-4569-8158-4F75F580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2EE9-7723-4D4B-A358-C6D69589A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AEC62-DB5C-4917-AA8F-BC52DFDF2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3F86F-79E2-4A0C-A2CF-8491453A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162-FD64-4860-BA7C-CD8084BF8AB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45789-A658-436B-85ED-E2670CC8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14412-DE53-46B5-A4F9-0B716E21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A37-11E7-4442-8E8A-92DCC72F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5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95C2-D515-4FBC-99B3-8D16FBFA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F9D46-70E3-43AA-BB32-6CFE8D785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F6E8-3A7D-428A-99F4-B410DAD4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CE7E7-ABDE-4501-8B1B-E6D6277AD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583C6-6E25-48DE-9D73-05B47CD63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A268C-ACEF-41DB-980E-08789ACA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162-FD64-4860-BA7C-CD8084BF8AB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61914-9D93-4EB8-B5EC-2C1CD273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E8FB5-6D74-4F51-A3D2-0ED60BB1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A37-11E7-4442-8E8A-92DCC72F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8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EAFD-83CD-4C90-BED6-DDE553B3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5975F-F502-4EED-AB00-98530520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162-FD64-4860-BA7C-CD8084BF8AB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C6D0A-8225-401E-87F0-A50C1A37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668B1-2903-4F73-B843-22666F0A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A37-11E7-4442-8E8A-92DCC72F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1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4B2C0-9D31-48F7-B339-9F833589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162-FD64-4860-BA7C-CD8084BF8AB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9E831-1D3E-453F-A141-01289A3E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5F69C-02FE-4110-857E-E34D105A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A37-11E7-4442-8E8A-92DCC72F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0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705D-F4D2-4162-B603-BAD67C5F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EE065-0592-45E6-9BDD-CE6F4A69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C8EF7-AA48-4369-929A-D7973CEB2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6D617-A574-44D1-931F-F001DF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162-FD64-4860-BA7C-CD8084BF8AB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359AE-068F-40D7-B375-84AE11C1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77ABF-5BDF-4D84-ACB4-C5D628B4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A37-11E7-4442-8E8A-92DCC72F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6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1E3C-8A39-41B9-964B-92CF2C30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78E28-185E-4D91-A323-CA2400222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03093-A468-4C6B-814C-37C6361DC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639DF-5206-4D93-9D37-8E4A416F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162-FD64-4860-BA7C-CD8084BF8AB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B1DCB-82C0-4098-8D3F-C69930D0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4867C-A50D-4B95-9360-B75F7C37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A37-11E7-4442-8E8A-92DCC72F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1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024D8-3247-4935-8C34-1A52C0C7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1E054-6850-4D29-9147-0D039ACE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63D1A-4063-4C29-914B-A08ED9CDF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5162-FD64-4860-BA7C-CD8084BF8AB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9691C-4B96-41EF-9703-D9541BC69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3B4BD-8E70-43B6-9C4B-78C23D68B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FA37-11E7-4442-8E8A-92DCC72F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71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EBC14-E34B-46A9-ADDA-C3B79707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 – to retrieve and infer information from a text</a:t>
            </a:r>
          </a:p>
        </p:txBody>
      </p:sp>
    </p:spTree>
    <p:extLst>
      <p:ext uri="{BB962C8B-B14F-4D97-AF65-F5344CB8AC3E}">
        <p14:creationId xmlns:p14="http://schemas.microsoft.com/office/powerpoint/2010/main" val="267878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894DA6-71F0-463D-ADD8-6B0EBC7D0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4603" r="25808" b="15470"/>
          <a:stretch/>
        </p:blipFill>
        <p:spPr>
          <a:xfrm>
            <a:off x="437321" y="164124"/>
            <a:ext cx="4678018" cy="6515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8DA76A-D020-4E1E-A077-3EB2C26625B8}"/>
              </a:ext>
            </a:extLst>
          </p:cNvPr>
          <p:cNvSpPr txBox="1"/>
          <p:nvPr/>
        </p:nvSpPr>
        <p:spPr>
          <a:xfrm>
            <a:off x="5724939" y="622852"/>
            <a:ext cx="58044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didn’t either of the monkeys make a sound?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was dad feeling? How do you know</a:t>
            </a:r>
            <a:r>
              <a:rPr lang="en-GB" sz="2400" dirty="0"/>
              <a:t>?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33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2EEB03-42D4-4679-A58E-820D869FA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7" t="21049" r="26154" b="14854"/>
          <a:stretch/>
        </p:blipFill>
        <p:spPr>
          <a:xfrm>
            <a:off x="0" y="0"/>
            <a:ext cx="8748200" cy="6599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5ED790-FABD-4C80-971B-6279D8AB32E4}"/>
              </a:ext>
            </a:extLst>
          </p:cNvPr>
          <p:cNvSpPr txBox="1"/>
          <p:nvPr/>
        </p:nvSpPr>
        <p:spPr>
          <a:xfrm>
            <a:off x="8560904" y="258417"/>
            <a:ext cx="34323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did Sandy look for clothes first?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impression do you get of Sandy’s dad in this part of the story? Why?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were the animals heading?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think they will get caught?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298243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6E1704-848E-474C-AB07-10CEA1C7D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3" t="21524" r="26154" b="15470"/>
          <a:stretch/>
        </p:blipFill>
        <p:spPr>
          <a:xfrm>
            <a:off x="0" y="0"/>
            <a:ext cx="8646505" cy="6427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3D120-71C4-4EF6-A72B-EB4FB71CC4F2}"/>
              </a:ext>
            </a:extLst>
          </p:cNvPr>
          <p:cNvSpPr txBox="1"/>
          <p:nvPr/>
        </p:nvSpPr>
        <p:spPr>
          <a:xfrm>
            <a:off x="8646505" y="430696"/>
            <a:ext cx="33069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did dad tell Sandy to be careful when opening the drawer?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were the monkeys feeling at this point? What tells you this?</a:t>
            </a:r>
          </a:p>
        </p:txBody>
      </p:sp>
    </p:spTree>
    <p:extLst>
      <p:ext uri="{BB962C8B-B14F-4D97-AF65-F5344CB8AC3E}">
        <p14:creationId xmlns:p14="http://schemas.microsoft.com/office/powerpoint/2010/main" val="105425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85FD77-1273-4E2B-87FE-58E73D11F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7" t="21524" r="26269" b="15265"/>
          <a:stretch/>
        </p:blipFill>
        <p:spPr>
          <a:xfrm>
            <a:off x="0" y="0"/>
            <a:ext cx="8725051" cy="6506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2F98A-4E50-4CBE-BA27-2A4A25CA84BE}"/>
              </a:ext>
            </a:extLst>
          </p:cNvPr>
          <p:cNvSpPr txBox="1"/>
          <p:nvPr/>
        </p:nvSpPr>
        <p:spPr>
          <a:xfrm>
            <a:off x="8725051" y="351183"/>
            <a:ext cx="3162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sight did they see?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was wrong with the clothes even though Mr and Mrs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Otterbank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were quite small for humans?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did they make the clothes fit?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did Milton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Grizzlefur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inspect the monkeys?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1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141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2</cp:revision>
  <dcterms:created xsi:type="dcterms:W3CDTF">2021-02-03T12:49:15Z</dcterms:created>
  <dcterms:modified xsi:type="dcterms:W3CDTF">2021-02-03T13:23:26Z</dcterms:modified>
</cp:coreProperties>
</file>