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0"/>
    <p:restoredTop sz="80854"/>
  </p:normalViewPr>
  <p:slideViewPr>
    <p:cSldViewPr snapToGrid="0" snapToObjects="1">
      <p:cViewPr>
        <p:scale>
          <a:sx n="71" d="100"/>
          <a:sy n="71" d="100"/>
        </p:scale>
        <p:origin x="4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BF55-42DD-1E4A-AEC7-46C345C3206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6A91-BC27-1841-8AE0-4AC0F2F64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1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two very popular choices of house, semi-detached houses are connected to another house on one of it’s sides. A terraced house is connected to houses on both sides. Think about the houses near school, are there more terraced or semi-detached houses?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6A91-BC27-1841-8AE0-4AC0F2F64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8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Bungalows are another type of house, but the difference is that they don’t have stairs. A detached house is a type of house that has nothing connected to either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6A91-BC27-1841-8AE0-4AC0F2F64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houses are homes, some people live in caravans or flats. A caravan is a vehicle designed for living in. A flat is usually in a building with lots of others, they are often on one floor with no stairs.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6A91-BC27-1841-8AE0-4AC0F2F64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your home?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what it is made of and how old it could be.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6A91-BC27-1841-8AE0-4AC0F2F64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3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B118-2F78-444F-8DF0-5BF3BF422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2ADC4-823F-DE4B-9522-6C0DE2D0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FC64B-288A-FA47-B2D7-C5B7097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41A5E-A663-E345-9939-80E16E6D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51CDB-57AF-444C-BCB1-0F82B8C3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507D-DBD4-EE41-B6BF-1522C010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8A534-17B9-2847-AB3F-6D3E3D333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BEA18-B801-7C45-B03C-C56EF7EA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76649-A793-B147-8F59-9B0E0A69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4459-8FB3-B641-BC55-D4D9B507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10A76-5B87-7344-B7BF-FFEF313F0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34658-A15C-374D-BB1D-68DEE7AD6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B53F9-96D1-3E4A-A371-6B669155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1009-8950-F04C-ACE6-144E6465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5F94-6827-9643-AC54-C524C245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4887-5BC1-564C-9D85-F53D0B20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9FE9-4580-4243-BB5C-4D6302190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A0402-059A-FB4D-A69D-BD02AF90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ED5F-E82E-E84D-916E-AE8E5A47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FB2D6-1FCF-F040-A002-C09529D7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7DD9-FDF5-C84C-B2D0-5DE6A8CB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8136C-FE7C-E048-9715-90EC36814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01FD-0F75-854A-840A-D79F4427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F9A2-D3AC-1C41-A804-D2058C73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90DDF-00B9-3641-81AD-802AD100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3997-659C-8547-950B-5508CA21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EC42-29BD-6C45-8BD1-F100130E5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84B94-00E8-A44D-AB24-DE06C7D74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ADE03-76A5-D94F-BCA0-58612833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4D04A-BFF9-A348-BB28-9CCE4D22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A5AB-FF3B-CB4F-B003-79361563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8E4D-CBE0-1941-A0C9-9456FDBD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822D2-2E63-604A-993C-ED7F76184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3F639-E349-2645-856B-8B70E3BF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47B34-E031-BA4F-993D-4EF7F6AC5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E5684-5F55-9149-A64C-8143F9E45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8DA9E-41EF-F346-9ADE-F5F43EA2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5EE93-714C-684E-B0EE-2F6D13FC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4AF5D-111A-6D47-8389-8DC263BD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5FA0-4D11-9D4F-8B15-A50546C9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BF58D-E5B7-DC4A-858A-77F6544D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657BF-70C8-AD4B-A397-0CEA584C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4B635-7DCA-EB41-A806-91DC3944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1ECFE-C3D7-3D46-BC0A-2656EADF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0224C-8B98-FB4B-8572-73743E4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44207-B055-BC49-AC3D-2C957712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8DEF-1B96-4445-9122-D46D8F87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C413-B8E5-8945-98E1-811280CD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9AFD0-E00B-2A47-AEAC-4AF3F07A2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C42F-A1DE-7B41-8844-75D24B63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97CC3-5829-FA45-80D2-C8ABAC1B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845F4-BD9A-0B43-AF4A-FD89A28C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5497-D23E-4044-9472-EB88BCA8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B4606-58D0-7F42-9D44-E30F03F8D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253F-0441-4840-8FA5-5635C8BB2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B315D-6F06-0843-97E3-AF35ADF0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2D3AB-8B22-CA44-825F-06376E69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A1D3B-88AC-5B43-B7E1-9380CE03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4F1B2-BBF6-0E4B-845B-A4A8E7BD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F873A-C455-DA47-82D3-D8461A49E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B8EE2-C632-3F49-B526-FB965D24E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D1D7-4E84-FF41-8B2D-17FFA2B1DD56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B48DB-B2D0-0D4B-99E4-357218B2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C803A-2E1A-0348-B974-9A7B52FF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4F9A-5A6F-E24F-B253-157A3EDBA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0548-5052-A449-83B2-9BD6C54AB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houses and homes</a:t>
            </a:r>
          </a:p>
        </p:txBody>
      </p:sp>
    </p:spTree>
    <p:extLst>
      <p:ext uri="{BB962C8B-B14F-4D97-AF65-F5344CB8AC3E}">
        <p14:creationId xmlns:p14="http://schemas.microsoft.com/office/powerpoint/2010/main" val="152734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7C7690-DDC4-8B49-932E-7DCAE758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61" y="1466850"/>
            <a:ext cx="5384800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A2DFE-49D9-824E-81F8-C69B31C94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523" y="1466850"/>
            <a:ext cx="5384800" cy="3924300"/>
          </a:xfrm>
          <a:prstGeom prst="rect">
            <a:avLst/>
          </a:prstGeom>
        </p:spPr>
      </p:pic>
      <p:pic>
        <p:nvPicPr>
          <p:cNvPr id="6" name="Audio Recording 22 Jan 2021 at 18:45:35" descr="Audio Recording 22 Jan 2021 at 18:45:35">
            <a:hlinkClick r:id="" action="ppaction://media"/>
            <a:extLst>
              <a:ext uri="{FF2B5EF4-FFF2-40B4-BE49-F238E27FC236}">
                <a16:creationId xmlns:a16="http://schemas.microsoft.com/office/drawing/2014/main" id="{B582419C-9117-B74C-89F1-A6F611EC6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84523" y="54790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66E0D-BF6E-6D41-9205-17AE239C2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12" y="1438274"/>
            <a:ext cx="5868388" cy="427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920DD-6C57-604F-A4A8-D361E4A02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14486"/>
            <a:ext cx="5384800" cy="3924300"/>
          </a:xfrm>
          <a:prstGeom prst="rect">
            <a:avLst/>
          </a:prstGeom>
        </p:spPr>
      </p:pic>
      <p:pic>
        <p:nvPicPr>
          <p:cNvPr id="7" name="Audio Recording 22 Jan 2021 at 18:46:00" descr="Audio Recording 22 Jan 2021 at 18:46:00">
            <a:hlinkClick r:id="" action="ppaction://media"/>
            <a:extLst>
              <a:ext uri="{FF2B5EF4-FFF2-40B4-BE49-F238E27FC236}">
                <a16:creationId xmlns:a16="http://schemas.microsoft.com/office/drawing/2014/main" id="{09FA1019-8AC0-3C40-9909-6BECD908E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062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E1605-8F64-7D49-8B2F-1EA0B6C0C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880" y="1814147"/>
            <a:ext cx="5384800" cy="392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4E7FC-0CD9-F649-B980-AC9458681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37934"/>
            <a:ext cx="5868388" cy="42767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BBE25C-5E7A-2747-94A2-B6690F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all homes are houses…</a:t>
            </a:r>
          </a:p>
        </p:txBody>
      </p:sp>
      <p:pic>
        <p:nvPicPr>
          <p:cNvPr id="8" name="Audio Recording 22 Jan 2021 at 18:46:27" descr="Audio Recording 22 Jan 2021 at 18:46:27">
            <a:hlinkClick r:id="" action="ppaction://media"/>
            <a:extLst>
              <a:ext uri="{FF2B5EF4-FFF2-40B4-BE49-F238E27FC236}">
                <a16:creationId xmlns:a16="http://schemas.microsoft.com/office/drawing/2014/main" id="{917EAC00-5C5F-3048-A3DD-150847DA8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9280" y="6086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AC51-BEF6-FD4C-B7DA-B02B27B5A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your home?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which type it is, what it is made of and how old it could be.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C8E136-2D3D-804A-BF4C-2F6B835F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turn…</a:t>
            </a:r>
          </a:p>
        </p:txBody>
      </p:sp>
      <p:pic>
        <p:nvPicPr>
          <p:cNvPr id="8" name="Audio Recording 22 Jan 2021 at 18:47:05" descr="Audio Recording 22 Jan 2021 at 18:47:05">
            <a:hlinkClick r:id="" action="ppaction://media"/>
            <a:extLst>
              <a:ext uri="{FF2B5EF4-FFF2-40B4-BE49-F238E27FC236}">
                <a16:creationId xmlns:a16="http://schemas.microsoft.com/office/drawing/2014/main" id="{20AB9328-08AB-484E-8CCA-4E4711E98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770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2370-D2E9-6B48-87B2-AE4D8EC0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8D8B-2AAF-4948-972A-5E135F746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1: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2: Here are two very popular choices of house, semi-detached houses are connected to another house on one of it’s sides. A terraced house is connected to houses on both sides. Think about the houses near school, are there more terraced or semi-detached houses?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3: Here are two very popular choices of house, semi-detached houses are connected to another house on one of it’s sides. A terraced house is connected to houses on both sides. Think about the houses near school, are there more terraced or semi-detached houses?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4: Not all houses are homes, some people live in caravans or flats. A caravan is a vehicle designed for living in. A flat is usually in a building with lots of others, they are often on one floor with no stairs.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5: Can you draw your home?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what it is made of and how old it could be.</a:t>
            </a:r>
          </a:p>
        </p:txBody>
      </p:sp>
    </p:spTree>
    <p:extLst>
      <p:ext uri="{BB962C8B-B14F-4D97-AF65-F5344CB8AC3E}">
        <p14:creationId xmlns:p14="http://schemas.microsoft.com/office/powerpoint/2010/main" val="181441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369</Words>
  <Application>Microsoft Macintosh PowerPoint</Application>
  <PresentationFormat>Widescreen</PresentationFormat>
  <Paragraphs>23</Paragraphs>
  <Slides>6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Types of houses and homes</vt:lpstr>
      <vt:lpstr>PowerPoint Presentation</vt:lpstr>
      <vt:lpstr>PowerPoint Presentation</vt:lpstr>
      <vt:lpstr>Not all homes are houses…</vt:lpstr>
      <vt:lpstr>Your turn…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rubie.kiddy</cp:lastModifiedBy>
  <cp:revision>2</cp:revision>
  <dcterms:created xsi:type="dcterms:W3CDTF">2021-01-22T18:32:05Z</dcterms:created>
  <dcterms:modified xsi:type="dcterms:W3CDTF">2021-01-22T18:49:17Z</dcterms:modified>
</cp:coreProperties>
</file>