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7D366-9DF5-4E91-84DE-4FDB812B5FDE}" type="datetimeFigureOut">
              <a:rPr lang="en-GB" smtClean="0"/>
              <a:pPr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EED34-BE05-4D47-A8B6-F3E2B1C10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6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Round and Round the Garden: Kemp, Moira: 9781935021315: Amazon.com: Book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315" name="Picture 3" descr="C:\Users\Sandra Jepson\Desktop\bears\round be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764704"/>
            <a:ext cx="6048672" cy="5229200"/>
          </a:xfrm>
          <a:prstGeom prst="rect">
            <a:avLst/>
          </a:prstGeom>
          <a:noFill/>
        </p:spPr>
      </p:pic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467544" y="5894040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9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404664"/>
            <a:ext cx="8136904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dirty="0" smtClean="0">
                <a:latin typeface="Comic Sans MS" pitchFamily="66" charset="0"/>
              </a:rPr>
              <a:t>Round and round the garden like a teddy bear</a:t>
            </a:r>
          </a:p>
          <a:p>
            <a:pPr algn="ctr">
              <a:buNone/>
            </a:pPr>
            <a:r>
              <a:rPr lang="en-GB" sz="1600" dirty="0" smtClean="0">
                <a:latin typeface="Comic Sans MS" pitchFamily="66" charset="0"/>
              </a:rPr>
              <a:t>(Open your hand out and then get your finger and draw a big </a:t>
            </a:r>
            <a:r>
              <a:rPr lang="en-GB" sz="1600" dirty="0" smtClean="0">
                <a:latin typeface="Comic Sans MS" pitchFamily="66" charset="0"/>
              </a:rPr>
              <a:t>circle </a:t>
            </a:r>
            <a:r>
              <a:rPr lang="en-GB" sz="1600" dirty="0" smtClean="0">
                <a:latin typeface="Comic Sans MS" pitchFamily="66" charset="0"/>
              </a:rPr>
              <a:t>round your </a:t>
            </a:r>
          </a:p>
          <a:p>
            <a:pPr algn="ctr">
              <a:buNone/>
            </a:pPr>
            <a:r>
              <a:rPr lang="en-GB" sz="1600" dirty="0" smtClean="0">
                <a:latin typeface="Comic Sans MS" pitchFamily="66" charset="0"/>
              </a:rPr>
              <a:t>hand</a:t>
            </a:r>
            <a:r>
              <a:rPr lang="en-GB" sz="1600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GB" sz="1600" dirty="0" smtClean="0">
              <a:latin typeface="Comic Sans MS" pitchFamily="66" charset="0"/>
            </a:endParaRPr>
          </a:p>
          <a:p>
            <a:pPr>
              <a:buNone/>
            </a:pPr>
            <a:endParaRPr lang="en-GB" sz="1600" dirty="0" smtClean="0">
              <a:latin typeface="Comic Sans MS" pitchFamily="66" charset="0"/>
            </a:endParaRPr>
          </a:p>
          <a:p>
            <a:pPr>
              <a:buNone/>
            </a:pPr>
            <a:endParaRPr lang="en-GB" sz="1600" dirty="0" smtClean="0">
              <a:latin typeface="Comic Sans MS" pitchFamily="66" charset="0"/>
            </a:endParaRPr>
          </a:p>
          <a:p>
            <a:pPr>
              <a:buNone/>
            </a:pPr>
            <a:endParaRPr lang="en-GB" sz="1600" dirty="0" smtClean="0">
              <a:latin typeface="Comic Sans MS" pitchFamily="66" charset="0"/>
            </a:endParaRPr>
          </a:p>
          <a:p>
            <a:pPr>
              <a:buNone/>
            </a:pPr>
            <a:endParaRPr lang="en-GB" sz="16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n-GB" sz="2400" dirty="0" smtClean="0">
                <a:latin typeface="Comic Sans MS" pitchFamily="66" charset="0"/>
              </a:rPr>
              <a:t>One step ,two step </a:t>
            </a:r>
            <a:endParaRPr lang="en-GB" sz="2400" dirty="0">
              <a:latin typeface="Comic Sans MS" pitchFamily="66" charset="0"/>
            </a:endParaRPr>
          </a:p>
          <a:p>
            <a:pPr algn="ctr">
              <a:buNone/>
            </a:pPr>
            <a:r>
              <a:rPr lang="en-GB" sz="1400" dirty="0" smtClean="0">
                <a:latin typeface="Comic Sans MS" pitchFamily="66" charset="0"/>
              </a:rPr>
              <a:t>(Move your fingers up your arm</a:t>
            </a:r>
            <a:r>
              <a:rPr lang="en-GB" sz="1400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GB" sz="1400" dirty="0" smtClean="0">
              <a:latin typeface="Comic Sans MS" pitchFamily="66" charset="0"/>
            </a:endParaRPr>
          </a:p>
          <a:p>
            <a:pPr>
              <a:buNone/>
            </a:pPr>
            <a:endParaRPr lang="en-GB" sz="1400" dirty="0" smtClean="0">
              <a:latin typeface="Comic Sans MS" pitchFamily="66" charset="0"/>
            </a:endParaRPr>
          </a:p>
          <a:p>
            <a:pPr>
              <a:buNone/>
            </a:pPr>
            <a:endParaRPr lang="en-GB" sz="1400" dirty="0" smtClean="0">
              <a:latin typeface="Comic Sans MS" pitchFamily="66" charset="0"/>
            </a:endParaRPr>
          </a:p>
          <a:p>
            <a:pPr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>
              <a:buNone/>
            </a:pPr>
            <a:endParaRPr lang="en-GB" sz="24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n-GB" sz="2400" dirty="0" smtClean="0">
                <a:latin typeface="Comic Sans MS" pitchFamily="66" charset="0"/>
              </a:rPr>
              <a:t>Tickle you under there</a:t>
            </a:r>
          </a:p>
          <a:p>
            <a:pPr algn="ctr">
              <a:buNone/>
            </a:pPr>
            <a:r>
              <a:rPr lang="en-GB" sz="1400" dirty="0" smtClean="0">
                <a:latin typeface="Comic Sans MS" pitchFamily="66" charset="0"/>
              </a:rPr>
              <a:t>(Then tickle under your arm or chin)</a:t>
            </a:r>
            <a:endParaRPr lang="en-GB" sz="1400" dirty="0">
              <a:latin typeface="Comic Sans MS" pitchFamily="66" charset="0"/>
            </a:endParaRPr>
          </a:p>
        </p:txBody>
      </p:sp>
      <p:pic>
        <p:nvPicPr>
          <p:cNvPr id="1026" name="Picture 2" descr="C:\Users\Sandra Jepson\Desktop\bears\ha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412776"/>
            <a:ext cx="1152128" cy="1321437"/>
          </a:xfrm>
          <a:prstGeom prst="rect">
            <a:avLst/>
          </a:prstGeom>
          <a:noFill/>
        </p:spPr>
      </p:pic>
      <p:pic>
        <p:nvPicPr>
          <p:cNvPr id="7" name="Picture 3" descr="C:\Users\Sandra Jepson\Desktop\bears\round#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268760"/>
            <a:ext cx="1152128" cy="1296144"/>
          </a:xfrm>
          <a:prstGeom prst="rect">
            <a:avLst/>
          </a:prstGeom>
          <a:noFill/>
        </p:spPr>
      </p:pic>
      <p:pic>
        <p:nvPicPr>
          <p:cNvPr id="10" name="Picture 4" descr="C:\Users\Sandra Jepson\Desktop\bears\ar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789040"/>
            <a:ext cx="864097" cy="1382555"/>
          </a:xfrm>
          <a:prstGeom prst="rect">
            <a:avLst/>
          </a:prstGeom>
          <a:noFill/>
        </p:spPr>
      </p:pic>
      <p:pic>
        <p:nvPicPr>
          <p:cNvPr id="11" name="Content Placeholder 3" descr="C:\Users\Sandra Jepson\Desktop\bears\round bea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4018379"/>
            <a:ext cx="1800562" cy="2434957"/>
          </a:xfrm>
          <a:prstGeom prst="rect">
            <a:avLst/>
          </a:prstGeom>
          <a:noFill/>
        </p:spPr>
      </p:pic>
      <p:pic>
        <p:nvPicPr>
          <p:cNvPr id="12" name="Content Placeholder 3" descr="C:\Users\Sandra Jepson\Desktop\bears\round bea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4005064"/>
            <a:ext cx="1800562" cy="2434957"/>
          </a:xfrm>
          <a:prstGeom prst="rect">
            <a:avLst/>
          </a:prstGeom>
          <a:noFill/>
        </p:spPr>
      </p:pic>
      <p:pic>
        <p:nvPicPr>
          <p:cNvPr id="13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7" cstate="print"/>
          <a:stretch>
            <a:fillRect/>
          </a:stretch>
        </p:blipFill>
        <p:spPr>
          <a:xfrm>
            <a:off x="4139952" y="6065912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48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Round and round the garden like a teddy bear</a:t>
            </a:r>
            <a:br>
              <a:rPr lang="en-GB" dirty="0" smtClean="0">
                <a:latin typeface="Comic Sans MS" pitchFamily="66" charset="0"/>
              </a:rPr>
            </a:br>
            <a:r>
              <a:rPr lang="en-GB" dirty="0" smtClean="0">
                <a:latin typeface="Comic Sans MS" pitchFamily="66" charset="0"/>
              </a:rPr>
              <a:t>One </a:t>
            </a:r>
            <a:r>
              <a:rPr lang="en-GB" dirty="0" err="1" smtClean="0">
                <a:latin typeface="Comic Sans MS" pitchFamily="66" charset="0"/>
              </a:rPr>
              <a:t>step,two</a:t>
            </a:r>
            <a:r>
              <a:rPr lang="en-GB" dirty="0" smtClean="0">
                <a:latin typeface="Comic Sans MS" pitchFamily="66" charset="0"/>
              </a:rPr>
              <a:t> steps</a:t>
            </a:r>
            <a:br>
              <a:rPr lang="en-GB" dirty="0" smtClean="0">
                <a:latin typeface="Comic Sans MS" pitchFamily="66" charset="0"/>
              </a:rPr>
            </a:br>
            <a:r>
              <a:rPr lang="en-GB" dirty="0" smtClean="0">
                <a:latin typeface="Comic Sans MS" pitchFamily="66" charset="0"/>
              </a:rPr>
              <a:t>Tickle you under there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Content Placeholder 3" descr="C:\Users\Sandra Jepson\Desktop\bears\round be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933056"/>
            <a:ext cx="2448272" cy="2670598"/>
          </a:xfrm>
          <a:prstGeom prst="rect">
            <a:avLst/>
          </a:prstGeom>
          <a:noFill/>
        </p:spPr>
      </p:pic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251520" y="5733256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63</Words>
  <Application>Microsoft Office PowerPoint</Application>
  <PresentationFormat>On-screen Show (4:3)</PresentationFormat>
  <Paragraphs>18</Paragraphs>
  <Slides>3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Round and round the garden like a teddy bear One step,two steps Tickle you under there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Round and round the garden</dc:title>
  <dc:creator>Sandra Jepson</dc:creator>
  <cp:lastModifiedBy>Sandra Jepson</cp:lastModifiedBy>
  <cp:revision>9</cp:revision>
  <dcterms:created xsi:type="dcterms:W3CDTF">2021-01-21T07:23:22Z</dcterms:created>
  <dcterms:modified xsi:type="dcterms:W3CDTF">2021-01-21T11:22:35Z</dcterms:modified>
</cp:coreProperties>
</file>