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F8"/>
    <a:srgbClr val="E6F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2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7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5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3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8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52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681-13D3-45F3-8E46-53956AD652B2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79A2-3CB1-4DDD-83F6-AA772A28A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5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03AE4F-A43B-4905-AE0C-A0427329EA45}"/>
              </a:ext>
            </a:extLst>
          </p:cNvPr>
          <p:cNvSpPr txBox="1"/>
          <p:nvPr/>
        </p:nvSpPr>
        <p:spPr>
          <a:xfrm>
            <a:off x="1394528" y="2297613"/>
            <a:ext cx="940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haracteristics </a:t>
            </a: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of living things</a:t>
            </a:r>
          </a:p>
        </p:txBody>
      </p:sp>
    </p:spTree>
    <p:extLst>
      <p:ext uri="{BB962C8B-B14F-4D97-AF65-F5344CB8AC3E}">
        <p14:creationId xmlns:p14="http://schemas.microsoft.com/office/powerpoint/2010/main" val="27176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57" y="215236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en-GB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https://s-media-cache-ak0.pinimg.com/564x/b8/a6/6b/b8a66b0089e59ea3ac5ffee682b2d7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7" y="131533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hoosenatives.org/wp-content/uploads/2015/12/IMG_5535_baby_o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1791580"/>
            <a:ext cx="4038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945" y="4547326"/>
            <a:ext cx="607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Young animals grow into adults and plant seedlings grown in to mature plants.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DA1929-1EF8-467C-8E5A-4FD61A99F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243" y="4366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171" y="1171080"/>
            <a:ext cx="3459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M – movement</a:t>
            </a:r>
          </a:p>
          <a:p>
            <a:r>
              <a:rPr lang="en-GB" sz="3600" dirty="0">
                <a:latin typeface="Calibri" panose="020F0502020204030204" pitchFamily="34" charset="0"/>
              </a:rPr>
              <a:t>R – reproduction</a:t>
            </a:r>
          </a:p>
          <a:p>
            <a:r>
              <a:rPr lang="en-GB" sz="3600" dirty="0">
                <a:latin typeface="Calibri" panose="020F0502020204030204" pitchFamily="34" charset="0"/>
              </a:rPr>
              <a:t>S – sensitivity</a:t>
            </a:r>
          </a:p>
          <a:p>
            <a:endParaRPr lang="en-GB" sz="3600" dirty="0">
              <a:latin typeface="Calibri" panose="020F0502020204030204" pitchFamily="34" charset="0"/>
            </a:endParaRPr>
          </a:p>
          <a:p>
            <a:r>
              <a:rPr lang="en-GB" sz="3600" dirty="0">
                <a:latin typeface="Calibri" panose="020F0502020204030204" pitchFamily="34" charset="0"/>
              </a:rPr>
              <a:t>N – nutrition</a:t>
            </a:r>
          </a:p>
          <a:p>
            <a:r>
              <a:rPr lang="en-GB" sz="3600" dirty="0">
                <a:latin typeface="Calibri" panose="020F0502020204030204" pitchFamily="34" charset="0"/>
              </a:rPr>
              <a:t>E – excretion</a:t>
            </a:r>
          </a:p>
          <a:p>
            <a:r>
              <a:rPr lang="en-GB" sz="3600" dirty="0">
                <a:latin typeface="Calibri" panose="020F0502020204030204" pitchFamily="34" charset="0"/>
              </a:rPr>
              <a:t>R – respiration</a:t>
            </a:r>
          </a:p>
          <a:p>
            <a:r>
              <a:rPr lang="en-GB" sz="3600" dirty="0">
                <a:latin typeface="Calibri" panose="020F0502020204030204" pitchFamily="34" charset="0"/>
              </a:rPr>
              <a:t>G - growth</a:t>
            </a:r>
          </a:p>
        </p:txBody>
      </p:sp>
      <p:pic>
        <p:nvPicPr>
          <p:cNvPr id="10242" name="Picture 2" descr="http://www.rohanvantwest.com/blog/files/cob6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36208" r="30057"/>
          <a:stretch/>
        </p:blipFill>
        <p:spPr bwMode="auto">
          <a:xfrm>
            <a:off x="6417157" y="947796"/>
            <a:ext cx="2439763" cy="53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C4DA3D-FAB1-419F-B70E-EF5C2FE8B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1331" y="2645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D47D7-2D42-4C0E-97D0-3E75D04177FC}"/>
              </a:ext>
            </a:extLst>
          </p:cNvPr>
          <p:cNvSpPr txBox="1"/>
          <p:nvPr/>
        </p:nvSpPr>
        <p:spPr>
          <a:xfrm>
            <a:off x="556844" y="342827"/>
            <a:ext cx="8215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B88EB-19F5-42C1-8A58-BBF20CAABFAE}"/>
              </a:ext>
            </a:extLst>
          </p:cNvPr>
          <p:cNvSpPr txBox="1"/>
          <p:nvPr/>
        </p:nvSpPr>
        <p:spPr>
          <a:xfrm>
            <a:off x="556844" y="1810593"/>
            <a:ext cx="11123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will are going to create a detailed poster to explain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seven characteristics of living things. On your poster you should include either an animal or plant drawings to support your explanations. Make the poster bright and eye-catching and fairly simple so the message is not confused.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E52C0C-287A-4F66-9A90-AB653ED3B1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051" y="502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802" y="235212"/>
            <a:ext cx="113666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Can you talk to someone at home about the following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Name some living things we will find living in the wild in our local environment. 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List some living things we will definitely not find locally.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Remember to think of some plants and animals.</a:t>
            </a:r>
          </a:p>
        </p:txBody>
      </p:sp>
      <p:pic>
        <p:nvPicPr>
          <p:cNvPr id="11266" name="Picture 2" descr="http://www.rainforest-alliance.org/sites/default/files/uploads/4/scarlet-maca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94" y="4498861"/>
            <a:ext cx="1371751" cy="21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ipetcher.files.wordpress.com/2012/04/robin_0346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53" y="4498861"/>
            <a:ext cx="2980980" cy="19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936" y="787790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What makes a living thing?</a:t>
            </a:r>
          </a:p>
        </p:txBody>
      </p:sp>
      <p:pic>
        <p:nvPicPr>
          <p:cNvPr id="1028" name="Picture 4" descr="https://upload.wikimedia.org/wikipedia/commons/e/eb/Ash_Tree_-_geograph.org.uk_-_590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40" y="2282658"/>
            <a:ext cx="2862775" cy="38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12324" r="5744" b="26188"/>
          <a:stretch/>
        </p:blipFill>
        <p:spPr>
          <a:xfrm rot="5400000">
            <a:off x="7735378" y="2626495"/>
            <a:ext cx="3886803" cy="3094475"/>
          </a:xfrm>
          <a:prstGeom prst="rect">
            <a:avLst/>
          </a:prstGeom>
        </p:spPr>
      </p:pic>
      <p:pic>
        <p:nvPicPr>
          <p:cNvPr id="1034" name="Picture 10" descr="https://scontent-lhr3-1.xx.fbcdn.net/v/t1.0-9/14291804_10157368855965153_4203244688087117903_n.jpg?oh=db88de0844c78d295d50272a513e1ff2&amp;oe=583FCD0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29102" r="32115"/>
          <a:stretch/>
        </p:blipFill>
        <p:spPr bwMode="auto">
          <a:xfrm>
            <a:off x="907823" y="2265216"/>
            <a:ext cx="2482490" cy="38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5C746A-89FA-40C8-868B-F45799B46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4747" y="846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439" y="305068"/>
            <a:ext cx="82155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Although all living things look different to each other even if they are the same species, there are 7 things that all living things do.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These 7 things are called </a:t>
            </a: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processes</a:t>
            </a:r>
            <a:r>
              <a:rPr lang="en-GB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thing is only living if it does all 7 of these life processes.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82479D-4D63-4E91-AFD5-195FD26711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12761" y="5399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57" y="215236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en-GB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49" y="1579042"/>
            <a:ext cx="8215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Animals move their body. From big movements like a jump, to small movements like a wink.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5575" y="5790570"/>
            <a:ext cx="82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Plants turn, or grow, towards the light.</a:t>
            </a:r>
          </a:p>
        </p:txBody>
      </p:sp>
      <p:pic>
        <p:nvPicPr>
          <p:cNvPr id="2052" name="Picture 4" descr="https://scontent-lhr3-1.xx.fbcdn.net/v/t1.0-9/11666075_10155735526270175_3111848660091453012_n.jpg?oh=a22cd0a86bfac02a685887fc9d9a211b&amp;oe=5885762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3"/>
          <a:stretch/>
        </p:blipFill>
        <p:spPr bwMode="auto">
          <a:xfrm>
            <a:off x="8002209" y="1256088"/>
            <a:ext cx="2908451" cy="353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zwallpaper.com/wp-content/uploads/2016/02/Desktop-Wallpaper-Sunflower-Fiel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0"/>
          <a:stretch/>
        </p:blipFill>
        <p:spPr bwMode="auto">
          <a:xfrm>
            <a:off x="651867" y="3866177"/>
            <a:ext cx="4522699" cy="13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90B05-42EA-4A50-AE34-167E0850C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3988" y="2819399"/>
            <a:ext cx="609600" cy="64633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EE750F-AB5C-4C10-B848-CABDB4B897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6335" y="5790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57" y="215236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</a:t>
            </a:r>
            <a:r>
              <a:rPr lang="en-GB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49" y="1579042"/>
            <a:ext cx="8215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Animals have babies.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New plants grow from seeds.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48" y="1579042"/>
            <a:ext cx="3305666" cy="20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scontent-lhr3-1.xx.fbcdn.net/v/t1.0-0/q83/p206x206/13333012_10156943955620175_6395895230254943880_n.jpg?oh=0097f67431e798579ef34f22254f40c7&amp;oe=586AC68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65" y="3551043"/>
            <a:ext cx="3558788" cy="26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13E952-E16F-4F89-95A3-48CA31DB7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7134" y="4279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57" y="215236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are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</a:t>
            </a:r>
            <a:r>
              <a:rPr lang="en-GB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49" y="1579042"/>
            <a:ext cx="7573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Living things are sensitive to their surroundings. 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Animals react to changes in the temperature around them.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Plants grow towards sunlight and send their roots deeper if they need to find more water.</a:t>
            </a:r>
          </a:p>
        </p:txBody>
      </p:sp>
      <p:pic>
        <p:nvPicPr>
          <p:cNvPr id="5122" name="Picture 2" descr="http://www.nature.com/nature/journal/v505/n7483/images/505265e-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89" y="157904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-media-cache-ak0.pinimg.com/736x/97/81/60/9781605ffb2de16ae7dd1d89f419a6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836700"/>
            <a:ext cx="3290661" cy="24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3AB910-8D8D-4DB1-A342-345397FBB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6723" y="5878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8956" y="215236"/>
            <a:ext cx="931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need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en-GB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2617" y="1820483"/>
            <a:ext cx="7573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Living things need food for energy.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Plants make their own food using energy from the sun.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Animals eat plants and/or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other animals.</a:t>
            </a:r>
          </a:p>
        </p:txBody>
      </p:sp>
      <p:pic>
        <p:nvPicPr>
          <p:cNvPr id="6148" name="Picture 4" descr="http://www.nurikae-pro.com/uploads/fckeditor/uid000001_20140829143022b8b7b0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6724" y="1101574"/>
            <a:ext cx="3149118" cy="31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jadedressler.files.wordpress.com/2010/04/bear-salmon-431x3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04" y="4286201"/>
            <a:ext cx="3163570" cy="22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D48BB2-D0EE-4B9B-B584-C88EE9A27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7293" y="5387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57" y="215236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excrete</a:t>
            </a:r>
            <a:r>
              <a:rPr lang="en-GB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4250" y="1468528"/>
            <a:ext cx="7573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Plants and animals both need to get rid of waste gas and water.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Animals also need to get rid of other waste products.</a:t>
            </a:r>
          </a:p>
        </p:txBody>
      </p:sp>
      <p:pic>
        <p:nvPicPr>
          <p:cNvPr id="7170" name="Picture 2" descr="http://www.kohphrathong.com/img/mangrove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9" y="1522772"/>
            <a:ext cx="3291010" cy="29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ioexpedition.com/wp-content/uploads/2013/06/Rhino_behav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97" y="4347825"/>
            <a:ext cx="3393443" cy="22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4898C7-1F05-490B-85A6-0BB54824F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1778" y="4753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957" y="215236"/>
            <a:ext cx="8215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All living things </a:t>
            </a:r>
            <a:r>
              <a:rPr lang="en-GB" sz="48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respire</a:t>
            </a:r>
            <a:r>
              <a:rPr lang="en-GB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1663" y="5352768"/>
            <a:ext cx="9239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Plants and animals use oxygen in the air to turn food into energy.</a:t>
            </a:r>
          </a:p>
        </p:txBody>
      </p:sp>
      <p:pic>
        <p:nvPicPr>
          <p:cNvPr id="9220" name="Picture 4" descr="https://scontent-lhr3-1.xx.fbcdn.net/v/t1.0-9/13240689_10156987497570217_1292105032670783655_n.jpg?oh=601e56e28b4c47a9cbe6c029f7bef7de&amp;oe=586C04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3" y="1046233"/>
            <a:ext cx="7245692" cy="40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9549" y="2205816"/>
            <a:ext cx="317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will you use your energy for today?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84D9A7-DD74-478C-BCCC-AFAAEC815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7117" y="5304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384</Words>
  <Application>Microsoft Office PowerPoint</Application>
  <PresentationFormat>Widescreen</PresentationFormat>
  <Paragraphs>55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Kimberley</dc:creator>
  <cp:lastModifiedBy>Conroy, Bekki</cp:lastModifiedBy>
  <cp:revision>38</cp:revision>
  <dcterms:created xsi:type="dcterms:W3CDTF">2016-09-18T09:41:34Z</dcterms:created>
  <dcterms:modified xsi:type="dcterms:W3CDTF">2021-02-23T09:54:51Z</dcterms:modified>
</cp:coreProperties>
</file>