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9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4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4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4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81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9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2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9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4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0928" y="965200"/>
            <a:ext cx="5999002" cy="492760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 using column method with exchanging</a:t>
            </a: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356" y="1159565"/>
            <a:ext cx="2938022" cy="4439055"/>
          </a:xfrm>
        </p:spPr>
        <p:txBody>
          <a:bodyPr anchor="ctr"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1EC58A-AE44-41AE-897F-DF3BDFB09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1630" y="48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81A74BA-7B18-4A04-A850-AF030777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16104"/>
              </p:ext>
            </p:extLst>
          </p:nvPr>
        </p:nvGraphicFramePr>
        <p:xfrm>
          <a:off x="2279410" y="701781"/>
          <a:ext cx="337236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182">
                  <a:extLst>
                    <a:ext uri="{9D8B030D-6E8A-4147-A177-3AD203B41FA5}">
                      <a16:colId xmlns:a16="http://schemas.microsoft.com/office/drawing/2014/main" val="857345310"/>
                    </a:ext>
                  </a:extLst>
                </a:gridCol>
                <a:gridCol w="1686182">
                  <a:extLst>
                    <a:ext uri="{9D8B030D-6E8A-4147-A177-3AD203B41FA5}">
                      <a16:colId xmlns:a16="http://schemas.microsoft.com/office/drawing/2014/main" val="39566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dirty="0"/>
                        <a:t>tens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800" dirty="0"/>
                        <a:t>ones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8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8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1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1006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083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A8470D-38A0-4956-9ACD-49532196E625}"/>
              </a:ext>
            </a:extLst>
          </p:cNvPr>
          <p:cNvSpPr txBox="1"/>
          <p:nvPr/>
        </p:nvSpPr>
        <p:spPr>
          <a:xfrm>
            <a:off x="6742670" y="615777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7 + 6 = 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54F52-931D-4829-B2F2-8AC6D3DD66CF}"/>
              </a:ext>
            </a:extLst>
          </p:cNvPr>
          <p:cNvSpPr txBox="1"/>
          <p:nvPr/>
        </p:nvSpPr>
        <p:spPr>
          <a:xfrm>
            <a:off x="6783859" y="1594022"/>
            <a:ext cx="408184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ones and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r>
              <a:rPr lang="en-GB" dirty="0"/>
              <a:t>​</a:t>
            </a:r>
            <a:endParaRPr lang="en-GB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CBBCB-ABFA-4238-9149-ECCF49AE8571}"/>
              </a:ext>
            </a:extLst>
          </p:cNvPr>
          <p:cNvSpPr txBox="1"/>
          <p:nvPr/>
        </p:nvSpPr>
        <p:spPr>
          <a:xfrm>
            <a:off x="6783859" y="2603156"/>
            <a:ext cx="447314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ones in the ones place and put the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ten in the tens place</a:t>
            </a:r>
            <a:r>
              <a:rPr lang="en-GB" sz="3200" dirty="0"/>
              <a:t> </a:t>
            </a:r>
            <a:r>
              <a:rPr lang="en-US" sz="3200" dirty="0"/>
              <a:t>​</a:t>
            </a:r>
            <a:endParaRPr lang="en-US" sz="32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F0809-B444-4D4E-B9BF-A7EFBA23B5E2}"/>
              </a:ext>
            </a:extLst>
          </p:cNvPr>
          <p:cNvSpPr txBox="1"/>
          <p:nvPr/>
        </p:nvSpPr>
        <p:spPr>
          <a:xfrm>
            <a:off x="4537762" y="3559517"/>
            <a:ext cx="8114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3</a:t>
            </a:r>
            <a:endParaRPr lang="en-GB" sz="660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03BE7-6FAA-4104-BAC1-85504076451F}"/>
              </a:ext>
            </a:extLst>
          </p:cNvPr>
          <p:cNvSpPr txBox="1"/>
          <p:nvPr/>
        </p:nvSpPr>
        <p:spPr>
          <a:xfrm>
            <a:off x="2805756" y="4515106"/>
            <a:ext cx="27431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1</a:t>
            </a:r>
            <a:endParaRPr lang="en-GB" sz="660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43F7FC-DA7A-481E-B8D0-5D3C4996F11D}"/>
              </a:ext>
            </a:extLst>
          </p:cNvPr>
          <p:cNvCxnSpPr>
            <a:cxnSpLocks/>
          </p:cNvCxnSpPr>
          <p:nvPr/>
        </p:nvCxnSpPr>
        <p:spPr>
          <a:xfrm flipV="1">
            <a:off x="2279306" y="4552832"/>
            <a:ext cx="3379253" cy="10732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22845E-50A7-4DFE-9C63-2DB71DB287BB}"/>
              </a:ext>
            </a:extLst>
          </p:cNvPr>
          <p:cNvCxnSpPr>
            <a:cxnSpLocks/>
          </p:cNvCxnSpPr>
          <p:nvPr/>
        </p:nvCxnSpPr>
        <p:spPr>
          <a:xfrm>
            <a:off x="2279306" y="3556170"/>
            <a:ext cx="3379253" cy="0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89BB27-FECC-4546-8AAC-B05E6A9CF56F}"/>
              </a:ext>
            </a:extLst>
          </p:cNvPr>
          <p:cNvSpPr txBox="1"/>
          <p:nvPr/>
        </p:nvSpPr>
        <p:spPr>
          <a:xfrm>
            <a:off x="6779998" y="4607267"/>
            <a:ext cx="4545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3 + 2 + 1 = 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   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3A312-0EF8-40B5-A258-C55F8C3032A5}"/>
              </a:ext>
            </a:extLst>
          </p:cNvPr>
          <p:cNvSpPr txBox="1"/>
          <p:nvPr/>
        </p:nvSpPr>
        <p:spPr>
          <a:xfrm>
            <a:off x="2803954" y="3504230"/>
            <a:ext cx="7378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6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1EEC8-1B24-4FEF-BE9E-C056BCCA1238}"/>
              </a:ext>
            </a:extLst>
          </p:cNvPr>
          <p:cNvSpPr txBox="1"/>
          <p:nvPr/>
        </p:nvSpPr>
        <p:spPr>
          <a:xfrm>
            <a:off x="6779998" y="5338375"/>
            <a:ext cx="4545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37 + 26 =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   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8CC16-81C0-4CE4-A5B2-E433A1306817}"/>
              </a:ext>
            </a:extLst>
          </p:cNvPr>
          <p:cNvSpPr txBox="1"/>
          <p:nvPr/>
        </p:nvSpPr>
        <p:spPr>
          <a:xfrm>
            <a:off x="1480752" y="2232453"/>
            <a:ext cx="27431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 dirty="0"/>
              <a:t>+</a:t>
            </a:r>
            <a:endParaRPr lang="en-US" sz="9600">
              <a:cs typeface="Calibri"/>
            </a:endParaRP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83544C-FEF8-4B0C-A163-90902212C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2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81A74BA-7B18-4A04-A850-AF030777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025969"/>
              </p:ext>
            </p:extLst>
          </p:nvPr>
        </p:nvGraphicFramePr>
        <p:xfrm>
          <a:off x="2275267" y="697605"/>
          <a:ext cx="337236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182">
                  <a:extLst>
                    <a:ext uri="{9D8B030D-6E8A-4147-A177-3AD203B41FA5}">
                      <a16:colId xmlns:a16="http://schemas.microsoft.com/office/drawing/2014/main" val="857345310"/>
                    </a:ext>
                  </a:extLst>
                </a:gridCol>
                <a:gridCol w="1686182">
                  <a:extLst>
                    <a:ext uri="{9D8B030D-6E8A-4147-A177-3AD203B41FA5}">
                      <a16:colId xmlns:a16="http://schemas.microsoft.com/office/drawing/2014/main" val="39566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dirty="0"/>
                        <a:t>tens</a:t>
                      </a:r>
                    </a:p>
                  </a:txBody>
                  <a:tcPr>
                    <a:solidFill>
                      <a:srgbClr val="3EFA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800" dirty="0"/>
                        <a:t>ones</a:t>
                      </a:r>
                    </a:p>
                  </a:txBody>
                  <a:tcPr>
                    <a:solidFill>
                      <a:srgbClr val="3EFA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8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8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1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1006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083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A8470D-38A0-4956-9ACD-49532196E625}"/>
              </a:ext>
            </a:extLst>
          </p:cNvPr>
          <p:cNvSpPr txBox="1"/>
          <p:nvPr/>
        </p:nvSpPr>
        <p:spPr>
          <a:xfrm>
            <a:off x="6742670" y="615777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6 + 9 = 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54F52-931D-4829-B2F2-8AC6D3DD66CF}"/>
              </a:ext>
            </a:extLst>
          </p:cNvPr>
          <p:cNvSpPr txBox="1"/>
          <p:nvPr/>
        </p:nvSpPr>
        <p:spPr>
          <a:xfrm>
            <a:off x="6783859" y="1594022"/>
            <a:ext cx="408184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ones and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​</a:t>
            </a:r>
            <a:endParaRPr lang="en-GB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CBBCB-ABFA-4238-9149-ECCF49AE8571}"/>
              </a:ext>
            </a:extLst>
          </p:cNvPr>
          <p:cNvSpPr txBox="1"/>
          <p:nvPr/>
        </p:nvSpPr>
        <p:spPr>
          <a:xfrm>
            <a:off x="6783859" y="2603156"/>
            <a:ext cx="447314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ones in the ones place and put the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ten in the tens place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F0809-B444-4D4E-B9BF-A7EFBA23B5E2}"/>
              </a:ext>
            </a:extLst>
          </p:cNvPr>
          <p:cNvSpPr txBox="1"/>
          <p:nvPr/>
        </p:nvSpPr>
        <p:spPr>
          <a:xfrm>
            <a:off x="4537761" y="3559517"/>
            <a:ext cx="27431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5</a:t>
            </a:r>
            <a:endParaRPr lang="en-GB" sz="66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03BE7-6FAA-4104-BAC1-85504076451F}"/>
              </a:ext>
            </a:extLst>
          </p:cNvPr>
          <p:cNvSpPr txBox="1"/>
          <p:nvPr/>
        </p:nvSpPr>
        <p:spPr>
          <a:xfrm>
            <a:off x="2805756" y="4515106"/>
            <a:ext cx="27431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1</a:t>
            </a:r>
            <a:endParaRPr lang="en-GB" sz="660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43F7FC-DA7A-481E-B8D0-5D3C4996F11D}"/>
              </a:ext>
            </a:extLst>
          </p:cNvPr>
          <p:cNvCxnSpPr>
            <a:cxnSpLocks/>
          </p:cNvCxnSpPr>
          <p:nvPr/>
        </p:nvCxnSpPr>
        <p:spPr>
          <a:xfrm flipV="1">
            <a:off x="2279306" y="4552832"/>
            <a:ext cx="3379253" cy="10732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22845E-50A7-4DFE-9C63-2DB71DB287BB}"/>
              </a:ext>
            </a:extLst>
          </p:cNvPr>
          <p:cNvCxnSpPr>
            <a:cxnSpLocks/>
          </p:cNvCxnSpPr>
          <p:nvPr/>
        </p:nvCxnSpPr>
        <p:spPr>
          <a:xfrm>
            <a:off x="2279306" y="3556170"/>
            <a:ext cx="3379253" cy="0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89BB27-FECC-4546-8AAC-B05E6A9CF56F}"/>
              </a:ext>
            </a:extLst>
          </p:cNvPr>
          <p:cNvSpPr txBox="1"/>
          <p:nvPr/>
        </p:nvSpPr>
        <p:spPr>
          <a:xfrm>
            <a:off x="6779998" y="4607267"/>
            <a:ext cx="4545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4 + 1 + 1 = 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   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3A312-0EF8-40B5-A258-C55F8C3032A5}"/>
              </a:ext>
            </a:extLst>
          </p:cNvPr>
          <p:cNvSpPr txBox="1"/>
          <p:nvPr/>
        </p:nvSpPr>
        <p:spPr>
          <a:xfrm>
            <a:off x="2805756" y="3504230"/>
            <a:ext cx="910281" cy="10976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6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1EEC8-1B24-4FEF-BE9E-C056BCCA1238}"/>
              </a:ext>
            </a:extLst>
          </p:cNvPr>
          <p:cNvSpPr txBox="1"/>
          <p:nvPr/>
        </p:nvSpPr>
        <p:spPr>
          <a:xfrm>
            <a:off x="6779998" y="5338375"/>
            <a:ext cx="4545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46 + 19 =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   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A2D00-CC21-49DC-AE23-4D9CB8CF90DA}"/>
              </a:ext>
            </a:extLst>
          </p:cNvPr>
          <p:cNvSpPr txBox="1"/>
          <p:nvPr/>
        </p:nvSpPr>
        <p:spPr>
          <a:xfrm>
            <a:off x="1480752" y="2232453"/>
            <a:ext cx="27431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 dirty="0"/>
              <a:t>+</a:t>
            </a:r>
            <a:endParaRPr lang="en-US" sz="9600">
              <a:cs typeface="Calibri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216F45-A8F3-49DF-9755-C579538AF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4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2" grpId="0" build="allAtOnce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81A74BA-7B18-4A04-A850-AF030777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65945"/>
              </p:ext>
            </p:extLst>
          </p:nvPr>
        </p:nvGraphicFramePr>
        <p:xfrm>
          <a:off x="2285564" y="1511092"/>
          <a:ext cx="3372364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182">
                  <a:extLst>
                    <a:ext uri="{9D8B030D-6E8A-4147-A177-3AD203B41FA5}">
                      <a16:colId xmlns:a16="http://schemas.microsoft.com/office/drawing/2014/main" val="857345310"/>
                    </a:ext>
                  </a:extLst>
                </a:gridCol>
                <a:gridCol w="1686182">
                  <a:extLst>
                    <a:ext uri="{9D8B030D-6E8A-4147-A177-3AD203B41FA5}">
                      <a16:colId xmlns:a16="http://schemas.microsoft.com/office/drawing/2014/main" val="39566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8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1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1006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083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A8470D-38A0-4956-9ACD-49532196E625}"/>
              </a:ext>
            </a:extLst>
          </p:cNvPr>
          <p:cNvSpPr txBox="1"/>
          <p:nvPr/>
        </p:nvSpPr>
        <p:spPr>
          <a:xfrm>
            <a:off x="6742670" y="615777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8 + 6 = 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54F52-931D-4829-B2F2-8AC6D3DD66CF}"/>
              </a:ext>
            </a:extLst>
          </p:cNvPr>
          <p:cNvSpPr txBox="1"/>
          <p:nvPr/>
        </p:nvSpPr>
        <p:spPr>
          <a:xfrm>
            <a:off x="6783859" y="1594022"/>
            <a:ext cx="408184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ones and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​</a:t>
            </a:r>
            <a:endParaRPr lang="en-GB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CBBCB-ABFA-4238-9149-ECCF49AE8571}"/>
              </a:ext>
            </a:extLst>
          </p:cNvPr>
          <p:cNvSpPr txBox="1"/>
          <p:nvPr/>
        </p:nvSpPr>
        <p:spPr>
          <a:xfrm>
            <a:off x="6783859" y="2603156"/>
            <a:ext cx="447314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ones in the ones place and put the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ten in the tens place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F0809-B444-4D4E-B9BF-A7EFBA23B5E2}"/>
              </a:ext>
            </a:extLst>
          </p:cNvPr>
          <p:cNvSpPr txBox="1"/>
          <p:nvPr/>
        </p:nvSpPr>
        <p:spPr>
          <a:xfrm>
            <a:off x="4537761" y="3559517"/>
            <a:ext cx="27431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03BE7-6FAA-4104-BAC1-85504076451F}"/>
              </a:ext>
            </a:extLst>
          </p:cNvPr>
          <p:cNvSpPr txBox="1"/>
          <p:nvPr/>
        </p:nvSpPr>
        <p:spPr>
          <a:xfrm>
            <a:off x="2805756" y="4515106"/>
            <a:ext cx="27431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1</a:t>
            </a:r>
            <a:endParaRPr lang="en-GB" sz="660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43F7FC-DA7A-481E-B8D0-5D3C4996F11D}"/>
              </a:ext>
            </a:extLst>
          </p:cNvPr>
          <p:cNvCxnSpPr>
            <a:cxnSpLocks/>
          </p:cNvCxnSpPr>
          <p:nvPr/>
        </p:nvCxnSpPr>
        <p:spPr>
          <a:xfrm flipV="1">
            <a:off x="2279306" y="4552832"/>
            <a:ext cx="3379253" cy="10732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22845E-50A7-4DFE-9C63-2DB71DB287BB}"/>
              </a:ext>
            </a:extLst>
          </p:cNvPr>
          <p:cNvCxnSpPr>
            <a:cxnSpLocks/>
          </p:cNvCxnSpPr>
          <p:nvPr/>
        </p:nvCxnSpPr>
        <p:spPr>
          <a:xfrm>
            <a:off x="2279306" y="3556170"/>
            <a:ext cx="3379253" cy="0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89BB27-FECC-4546-8AAC-B05E6A9CF56F}"/>
              </a:ext>
            </a:extLst>
          </p:cNvPr>
          <p:cNvSpPr txBox="1"/>
          <p:nvPr/>
        </p:nvSpPr>
        <p:spPr>
          <a:xfrm>
            <a:off x="6779998" y="4607267"/>
            <a:ext cx="4545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 + 3 + 1 = 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   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3A312-0EF8-40B5-A258-C55F8C3032A5}"/>
              </a:ext>
            </a:extLst>
          </p:cNvPr>
          <p:cNvSpPr txBox="1"/>
          <p:nvPr/>
        </p:nvSpPr>
        <p:spPr>
          <a:xfrm>
            <a:off x="2805756" y="3504230"/>
            <a:ext cx="910281" cy="10976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9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1EEC8-1B24-4FEF-BE9E-C056BCCA1238}"/>
              </a:ext>
            </a:extLst>
          </p:cNvPr>
          <p:cNvSpPr txBox="1"/>
          <p:nvPr/>
        </p:nvSpPr>
        <p:spPr>
          <a:xfrm>
            <a:off x="6779998" y="5338375"/>
            <a:ext cx="4545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58 + 36 =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   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A2D00-CC21-49DC-AE23-4D9CB8CF90DA}"/>
              </a:ext>
            </a:extLst>
          </p:cNvPr>
          <p:cNvSpPr txBox="1"/>
          <p:nvPr/>
        </p:nvSpPr>
        <p:spPr>
          <a:xfrm>
            <a:off x="1480752" y="2232453"/>
            <a:ext cx="79701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 dirty="0"/>
              <a:t>+</a:t>
            </a:r>
            <a:endParaRPr lang="en-US" sz="9600">
              <a:cs typeface="Calibri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4D7042-BA38-4A85-89EA-B621D9478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2" grpId="0" build="allAtOnce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C417-0FEE-451C-B3FF-ED465D1C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turn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109140D-5112-44B7-8D8F-6FB3E43FA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14268"/>
              </p:ext>
            </p:extLst>
          </p:nvPr>
        </p:nvGraphicFramePr>
        <p:xfrm>
          <a:off x="673768" y="2175014"/>
          <a:ext cx="1549484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51444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5D0DB6-2D1F-4F61-B24E-369233121F54}"/>
              </a:ext>
            </a:extLst>
          </p:cNvPr>
          <p:cNvCxnSpPr/>
          <p:nvPr/>
        </p:nvCxnSpPr>
        <p:spPr>
          <a:xfrm flipV="1">
            <a:off x="655387" y="3590356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EB451A-C6C9-404E-9159-0CF949B57F89}"/>
              </a:ext>
            </a:extLst>
          </p:cNvPr>
          <p:cNvCxnSpPr>
            <a:cxnSpLocks/>
          </p:cNvCxnSpPr>
          <p:nvPr/>
        </p:nvCxnSpPr>
        <p:spPr>
          <a:xfrm flipV="1">
            <a:off x="655387" y="4290572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004DEE-FEB3-4B2A-8BA8-CDCE7D06144D}"/>
              </a:ext>
            </a:extLst>
          </p:cNvPr>
          <p:cNvSpPr txBox="1"/>
          <p:nvPr/>
        </p:nvSpPr>
        <p:spPr>
          <a:xfrm>
            <a:off x="183772" y="2737739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0A9D7512-9F04-4265-AC8A-A88B539F1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10699"/>
              </p:ext>
            </p:extLst>
          </p:nvPr>
        </p:nvGraphicFramePr>
        <p:xfrm>
          <a:off x="2950171" y="2168548"/>
          <a:ext cx="1570336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CEA163-A082-4AD2-825D-A0AE73D5E7CF}"/>
              </a:ext>
            </a:extLst>
          </p:cNvPr>
          <p:cNvCxnSpPr>
            <a:cxnSpLocks/>
          </p:cNvCxnSpPr>
          <p:nvPr/>
        </p:nvCxnSpPr>
        <p:spPr>
          <a:xfrm flipV="1">
            <a:off x="2952642" y="3583890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670DA1-45A5-4B78-B7C1-34C5F42ED7A5}"/>
              </a:ext>
            </a:extLst>
          </p:cNvPr>
          <p:cNvCxnSpPr>
            <a:cxnSpLocks/>
          </p:cNvCxnSpPr>
          <p:nvPr/>
        </p:nvCxnSpPr>
        <p:spPr>
          <a:xfrm flipV="1">
            <a:off x="2952642" y="4284106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5BF281-EA49-4D7D-A2BF-2AE0E30FB411}"/>
              </a:ext>
            </a:extLst>
          </p:cNvPr>
          <p:cNvSpPr txBox="1"/>
          <p:nvPr/>
        </p:nvSpPr>
        <p:spPr>
          <a:xfrm>
            <a:off x="2481027" y="2731273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F2C17560-EB24-4B5E-929A-FED70F871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40575"/>
              </p:ext>
            </p:extLst>
          </p:nvPr>
        </p:nvGraphicFramePr>
        <p:xfrm>
          <a:off x="5278078" y="2166153"/>
          <a:ext cx="1570336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752596-CCCC-4697-A181-BA2D347FBD67}"/>
              </a:ext>
            </a:extLst>
          </p:cNvPr>
          <p:cNvCxnSpPr>
            <a:cxnSpLocks/>
          </p:cNvCxnSpPr>
          <p:nvPr/>
        </p:nvCxnSpPr>
        <p:spPr>
          <a:xfrm flipV="1">
            <a:off x="5280549" y="3572635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E719B2-5457-49C7-ABDA-EFFD04B1E961}"/>
              </a:ext>
            </a:extLst>
          </p:cNvPr>
          <p:cNvCxnSpPr>
            <a:cxnSpLocks/>
          </p:cNvCxnSpPr>
          <p:nvPr/>
        </p:nvCxnSpPr>
        <p:spPr>
          <a:xfrm flipV="1">
            <a:off x="5280549" y="4281711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57E5B2-1F5F-4931-8F87-CA7B59734778}"/>
              </a:ext>
            </a:extLst>
          </p:cNvPr>
          <p:cNvSpPr txBox="1"/>
          <p:nvPr/>
        </p:nvSpPr>
        <p:spPr>
          <a:xfrm>
            <a:off x="4808934" y="2728878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0E875003-8176-4473-8E18-A3455DBE2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77237"/>
              </p:ext>
            </p:extLst>
          </p:nvPr>
        </p:nvGraphicFramePr>
        <p:xfrm>
          <a:off x="7643823" y="2157293"/>
          <a:ext cx="1570336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5B90A6-CC4F-4068-8E4E-E7677E0DC3A9}"/>
              </a:ext>
            </a:extLst>
          </p:cNvPr>
          <p:cNvCxnSpPr>
            <a:cxnSpLocks/>
          </p:cNvCxnSpPr>
          <p:nvPr/>
        </p:nvCxnSpPr>
        <p:spPr>
          <a:xfrm flipV="1">
            <a:off x="7646294" y="3572635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7A4607-A4BD-4B81-A39E-1676F148CA63}"/>
              </a:ext>
            </a:extLst>
          </p:cNvPr>
          <p:cNvCxnSpPr>
            <a:cxnSpLocks/>
          </p:cNvCxnSpPr>
          <p:nvPr/>
        </p:nvCxnSpPr>
        <p:spPr>
          <a:xfrm flipV="1">
            <a:off x="7646294" y="4272851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07DAAE-15B7-449E-9887-BAFD01F0B5BB}"/>
              </a:ext>
            </a:extLst>
          </p:cNvPr>
          <p:cNvSpPr txBox="1"/>
          <p:nvPr/>
        </p:nvSpPr>
        <p:spPr>
          <a:xfrm>
            <a:off x="7174679" y="2720018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02B63D00-442D-4539-BD5E-C48D7E6AA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51732"/>
              </p:ext>
            </p:extLst>
          </p:nvPr>
        </p:nvGraphicFramePr>
        <p:xfrm>
          <a:off x="10000706" y="2148432"/>
          <a:ext cx="1570336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87D70B-068F-4670-8914-E280C66AC1AA}"/>
              </a:ext>
            </a:extLst>
          </p:cNvPr>
          <p:cNvCxnSpPr>
            <a:cxnSpLocks/>
          </p:cNvCxnSpPr>
          <p:nvPr/>
        </p:nvCxnSpPr>
        <p:spPr>
          <a:xfrm flipV="1">
            <a:off x="10003177" y="3563774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B016A3-1ED8-4355-B63E-10F724925615}"/>
              </a:ext>
            </a:extLst>
          </p:cNvPr>
          <p:cNvCxnSpPr>
            <a:cxnSpLocks/>
          </p:cNvCxnSpPr>
          <p:nvPr/>
        </p:nvCxnSpPr>
        <p:spPr>
          <a:xfrm flipV="1">
            <a:off x="10003177" y="4263990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BEAACD-08DA-403C-81C2-32C20AFA8926}"/>
              </a:ext>
            </a:extLst>
          </p:cNvPr>
          <p:cNvSpPr txBox="1"/>
          <p:nvPr/>
        </p:nvSpPr>
        <p:spPr>
          <a:xfrm>
            <a:off x="9531562" y="2711157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382157-B97E-4CB4-86A4-4176F7C6E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4072" y="3275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00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E97C-3AA5-4652-8A52-808C6B53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29BFA57-4530-4689-A952-67C55D074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81826"/>
              </p:ext>
            </p:extLst>
          </p:nvPr>
        </p:nvGraphicFramePr>
        <p:xfrm>
          <a:off x="1857939" y="1811735"/>
          <a:ext cx="2336945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64215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75289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3631581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4C23E3-E886-40B3-AC10-29CFAD0763F6}"/>
              </a:ext>
            </a:extLst>
          </p:cNvPr>
          <p:cNvCxnSpPr/>
          <p:nvPr/>
        </p:nvCxnSpPr>
        <p:spPr>
          <a:xfrm>
            <a:off x="1860410" y="3237373"/>
            <a:ext cx="2350896" cy="74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F336AF-898A-4CE3-ADFC-3482C74C63EA}"/>
              </a:ext>
            </a:extLst>
          </p:cNvPr>
          <p:cNvCxnSpPr>
            <a:cxnSpLocks/>
          </p:cNvCxnSpPr>
          <p:nvPr/>
        </p:nvCxnSpPr>
        <p:spPr>
          <a:xfrm flipV="1">
            <a:off x="1860410" y="3936153"/>
            <a:ext cx="2350896" cy="143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7CA3D8-BA35-4AAC-A340-ECB30E20331A}"/>
              </a:ext>
            </a:extLst>
          </p:cNvPr>
          <p:cNvSpPr txBox="1"/>
          <p:nvPr/>
        </p:nvSpPr>
        <p:spPr>
          <a:xfrm>
            <a:off x="1388795" y="2374460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9CBF7559-BC5C-41F1-94F4-BBEB879C8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60219"/>
              </p:ext>
            </p:extLst>
          </p:nvPr>
        </p:nvGraphicFramePr>
        <p:xfrm>
          <a:off x="6872962" y="1811735"/>
          <a:ext cx="2336945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64215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75289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3631581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466EBE-430B-4950-838B-CD908BC94492}"/>
              </a:ext>
            </a:extLst>
          </p:cNvPr>
          <p:cNvCxnSpPr>
            <a:cxnSpLocks/>
          </p:cNvCxnSpPr>
          <p:nvPr/>
        </p:nvCxnSpPr>
        <p:spPr>
          <a:xfrm>
            <a:off x="6875433" y="3237373"/>
            <a:ext cx="2350896" cy="74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04C10D-02E0-424C-B8E6-B42A8A10DF4E}"/>
              </a:ext>
            </a:extLst>
          </p:cNvPr>
          <p:cNvCxnSpPr>
            <a:cxnSpLocks/>
          </p:cNvCxnSpPr>
          <p:nvPr/>
        </p:nvCxnSpPr>
        <p:spPr>
          <a:xfrm flipV="1">
            <a:off x="6875433" y="3936153"/>
            <a:ext cx="2350896" cy="143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5A257C-DB2B-40F4-8AEB-FDC03711B0F8}"/>
              </a:ext>
            </a:extLst>
          </p:cNvPr>
          <p:cNvSpPr txBox="1"/>
          <p:nvPr/>
        </p:nvSpPr>
        <p:spPr>
          <a:xfrm>
            <a:off x="6403818" y="2374460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63498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C417-0FEE-451C-B3FF-ED465D1C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to show the answers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109140D-5112-44B7-8D8F-6FB3E43FAB7D}"/>
              </a:ext>
            </a:extLst>
          </p:cNvPr>
          <p:cNvGraphicFramePr>
            <a:graphicFrameLocks noGrp="1"/>
          </p:cNvGraphicFramePr>
          <p:nvPr/>
        </p:nvGraphicFramePr>
        <p:xfrm>
          <a:off x="673768" y="2175014"/>
          <a:ext cx="1549484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51444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5D0DB6-2D1F-4F61-B24E-369233121F54}"/>
              </a:ext>
            </a:extLst>
          </p:cNvPr>
          <p:cNvCxnSpPr/>
          <p:nvPr/>
        </p:nvCxnSpPr>
        <p:spPr>
          <a:xfrm flipV="1">
            <a:off x="655387" y="3590356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EB451A-C6C9-404E-9159-0CF949B57F89}"/>
              </a:ext>
            </a:extLst>
          </p:cNvPr>
          <p:cNvCxnSpPr>
            <a:cxnSpLocks/>
          </p:cNvCxnSpPr>
          <p:nvPr/>
        </p:nvCxnSpPr>
        <p:spPr>
          <a:xfrm flipV="1">
            <a:off x="655387" y="4290572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004DEE-FEB3-4B2A-8BA8-CDCE7D06144D}"/>
              </a:ext>
            </a:extLst>
          </p:cNvPr>
          <p:cNvSpPr txBox="1"/>
          <p:nvPr/>
        </p:nvSpPr>
        <p:spPr>
          <a:xfrm>
            <a:off x="183772" y="2737739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0A9D7512-9F04-4265-AC8A-A88B539F1DAC}"/>
              </a:ext>
            </a:extLst>
          </p:cNvPr>
          <p:cNvGraphicFramePr>
            <a:graphicFrameLocks noGrp="1"/>
          </p:cNvGraphicFramePr>
          <p:nvPr/>
        </p:nvGraphicFramePr>
        <p:xfrm>
          <a:off x="2950171" y="2168548"/>
          <a:ext cx="1570336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CEA163-A082-4AD2-825D-A0AE73D5E7CF}"/>
              </a:ext>
            </a:extLst>
          </p:cNvPr>
          <p:cNvCxnSpPr>
            <a:cxnSpLocks/>
          </p:cNvCxnSpPr>
          <p:nvPr/>
        </p:nvCxnSpPr>
        <p:spPr>
          <a:xfrm flipV="1">
            <a:off x="2952642" y="3583890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670DA1-45A5-4B78-B7C1-34C5F42ED7A5}"/>
              </a:ext>
            </a:extLst>
          </p:cNvPr>
          <p:cNvCxnSpPr>
            <a:cxnSpLocks/>
          </p:cNvCxnSpPr>
          <p:nvPr/>
        </p:nvCxnSpPr>
        <p:spPr>
          <a:xfrm flipV="1">
            <a:off x="2952642" y="4284106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5BF281-EA49-4D7D-A2BF-2AE0E30FB411}"/>
              </a:ext>
            </a:extLst>
          </p:cNvPr>
          <p:cNvSpPr txBox="1"/>
          <p:nvPr/>
        </p:nvSpPr>
        <p:spPr>
          <a:xfrm>
            <a:off x="2481027" y="2731273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F2C17560-EB24-4B5E-929A-FED70F87108B}"/>
              </a:ext>
            </a:extLst>
          </p:cNvPr>
          <p:cNvGraphicFramePr>
            <a:graphicFrameLocks noGrp="1"/>
          </p:cNvGraphicFramePr>
          <p:nvPr/>
        </p:nvGraphicFramePr>
        <p:xfrm>
          <a:off x="5278078" y="2166153"/>
          <a:ext cx="1570336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752596-CCCC-4697-A181-BA2D347FBD67}"/>
              </a:ext>
            </a:extLst>
          </p:cNvPr>
          <p:cNvCxnSpPr>
            <a:cxnSpLocks/>
          </p:cNvCxnSpPr>
          <p:nvPr/>
        </p:nvCxnSpPr>
        <p:spPr>
          <a:xfrm flipV="1">
            <a:off x="5280549" y="3572635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E719B2-5457-49C7-ABDA-EFFD04B1E961}"/>
              </a:ext>
            </a:extLst>
          </p:cNvPr>
          <p:cNvCxnSpPr>
            <a:cxnSpLocks/>
          </p:cNvCxnSpPr>
          <p:nvPr/>
        </p:nvCxnSpPr>
        <p:spPr>
          <a:xfrm flipV="1">
            <a:off x="5280549" y="4281711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57E5B2-1F5F-4931-8F87-CA7B59734778}"/>
              </a:ext>
            </a:extLst>
          </p:cNvPr>
          <p:cNvSpPr txBox="1"/>
          <p:nvPr/>
        </p:nvSpPr>
        <p:spPr>
          <a:xfrm>
            <a:off x="4808934" y="2728878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0E875003-8176-4473-8E18-A3455DBE286B}"/>
              </a:ext>
            </a:extLst>
          </p:cNvPr>
          <p:cNvGraphicFramePr>
            <a:graphicFrameLocks noGrp="1"/>
          </p:cNvGraphicFramePr>
          <p:nvPr/>
        </p:nvGraphicFramePr>
        <p:xfrm>
          <a:off x="7643823" y="2157293"/>
          <a:ext cx="1570336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5B90A6-CC4F-4068-8E4E-E7677E0DC3A9}"/>
              </a:ext>
            </a:extLst>
          </p:cNvPr>
          <p:cNvCxnSpPr>
            <a:cxnSpLocks/>
          </p:cNvCxnSpPr>
          <p:nvPr/>
        </p:nvCxnSpPr>
        <p:spPr>
          <a:xfrm flipV="1">
            <a:off x="7646294" y="3572635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7A4607-A4BD-4B81-A39E-1676F148CA63}"/>
              </a:ext>
            </a:extLst>
          </p:cNvPr>
          <p:cNvCxnSpPr>
            <a:cxnSpLocks/>
          </p:cNvCxnSpPr>
          <p:nvPr/>
        </p:nvCxnSpPr>
        <p:spPr>
          <a:xfrm flipV="1">
            <a:off x="7646294" y="4272851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07DAAE-15B7-449E-9887-BAFD01F0B5BB}"/>
              </a:ext>
            </a:extLst>
          </p:cNvPr>
          <p:cNvSpPr txBox="1"/>
          <p:nvPr/>
        </p:nvSpPr>
        <p:spPr>
          <a:xfrm>
            <a:off x="7174679" y="2720018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02B63D00-442D-4539-BD5E-C48D7E6AA4A8}"/>
              </a:ext>
            </a:extLst>
          </p:cNvPr>
          <p:cNvGraphicFramePr>
            <a:graphicFrameLocks noGrp="1"/>
          </p:cNvGraphicFramePr>
          <p:nvPr/>
        </p:nvGraphicFramePr>
        <p:xfrm>
          <a:off x="10000706" y="2148432"/>
          <a:ext cx="1570336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87D70B-068F-4670-8914-E280C66AC1AA}"/>
              </a:ext>
            </a:extLst>
          </p:cNvPr>
          <p:cNvCxnSpPr>
            <a:cxnSpLocks/>
          </p:cNvCxnSpPr>
          <p:nvPr/>
        </p:nvCxnSpPr>
        <p:spPr>
          <a:xfrm flipV="1">
            <a:off x="10003177" y="3563774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B016A3-1ED8-4355-B63E-10F724925615}"/>
              </a:ext>
            </a:extLst>
          </p:cNvPr>
          <p:cNvCxnSpPr>
            <a:cxnSpLocks/>
          </p:cNvCxnSpPr>
          <p:nvPr/>
        </p:nvCxnSpPr>
        <p:spPr>
          <a:xfrm flipV="1">
            <a:off x="10003177" y="4263990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BEAACD-08DA-403C-81C2-32C20AFA8926}"/>
              </a:ext>
            </a:extLst>
          </p:cNvPr>
          <p:cNvSpPr txBox="1"/>
          <p:nvPr/>
        </p:nvSpPr>
        <p:spPr>
          <a:xfrm>
            <a:off x="9531562" y="2711157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62C7F-656B-46E9-ABE2-BC866B898112}"/>
              </a:ext>
            </a:extLst>
          </p:cNvPr>
          <p:cNvSpPr txBox="1"/>
          <p:nvPr/>
        </p:nvSpPr>
        <p:spPr>
          <a:xfrm>
            <a:off x="817152" y="3588003"/>
            <a:ext cx="131112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4"/>
            </a:pPr>
            <a:r>
              <a:rPr lang="en-GB" sz="4000" dirty="0">
                <a:solidFill>
                  <a:srgbClr val="FF0000"/>
                </a:solidFill>
              </a:rPr>
              <a:t>    2	    6     2           9     2           7    0	          8     8			</a:t>
            </a:r>
          </a:p>
          <a:p>
            <a:r>
              <a:rPr lang="en-GB" sz="4000" dirty="0">
                <a:solidFill>
                  <a:srgbClr val="FF0000"/>
                </a:solidFill>
              </a:rPr>
              <a:t>                    1                  1                   1                  1</a:t>
            </a:r>
          </a:p>
        </p:txBody>
      </p:sp>
    </p:spTree>
    <p:extLst>
      <p:ext uri="{BB962C8B-B14F-4D97-AF65-F5344CB8AC3E}">
        <p14:creationId xmlns:p14="http://schemas.microsoft.com/office/powerpoint/2010/main" val="2552553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E97C-3AA5-4652-8A52-808C6B53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 answers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29BFA57-4530-4689-A952-67C55D0743D1}"/>
              </a:ext>
            </a:extLst>
          </p:cNvPr>
          <p:cNvGraphicFramePr>
            <a:graphicFrameLocks noGrp="1"/>
          </p:cNvGraphicFramePr>
          <p:nvPr/>
        </p:nvGraphicFramePr>
        <p:xfrm>
          <a:off x="1857939" y="1811735"/>
          <a:ext cx="2336945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64215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75289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3631581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4C23E3-E886-40B3-AC10-29CFAD0763F6}"/>
              </a:ext>
            </a:extLst>
          </p:cNvPr>
          <p:cNvCxnSpPr/>
          <p:nvPr/>
        </p:nvCxnSpPr>
        <p:spPr>
          <a:xfrm>
            <a:off x="1860410" y="3237373"/>
            <a:ext cx="2350896" cy="74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F336AF-898A-4CE3-ADFC-3482C74C63EA}"/>
              </a:ext>
            </a:extLst>
          </p:cNvPr>
          <p:cNvCxnSpPr>
            <a:cxnSpLocks/>
          </p:cNvCxnSpPr>
          <p:nvPr/>
        </p:nvCxnSpPr>
        <p:spPr>
          <a:xfrm flipV="1">
            <a:off x="1860410" y="3936153"/>
            <a:ext cx="2350896" cy="143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7CA3D8-BA35-4AAC-A340-ECB30E20331A}"/>
              </a:ext>
            </a:extLst>
          </p:cNvPr>
          <p:cNvSpPr txBox="1"/>
          <p:nvPr/>
        </p:nvSpPr>
        <p:spPr>
          <a:xfrm>
            <a:off x="1388795" y="2374460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9CBF7559-BC5C-41F1-94F4-BBEB879C896C}"/>
              </a:ext>
            </a:extLst>
          </p:cNvPr>
          <p:cNvGraphicFramePr>
            <a:graphicFrameLocks noGrp="1"/>
          </p:cNvGraphicFramePr>
          <p:nvPr/>
        </p:nvGraphicFramePr>
        <p:xfrm>
          <a:off x="6872962" y="1811735"/>
          <a:ext cx="2336945" cy="28437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64215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75289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  <a:gridCol w="797441">
                  <a:extLst>
                    <a:ext uri="{9D8B030D-6E8A-4147-A177-3AD203B41FA5}">
                      <a16:colId xmlns:a16="http://schemas.microsoft.com/office/drawing/2014/main" val="3631581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2972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466EBE-430B-4950-838B-CD908BC94492}"/>
              </a:ext>
            </a:extLst>
          </p:cNvPr>
          <p:cNvCxnSpPr>
            <a:cxnSpLocks/>
          </p:cNvCxnSpPr>
          <p:nvPr/>
        </p:nvCxnSpPr>
        <p:spPr>
          <a:xfrm>
            <a:off x="6875433" y="3237373"/>
            <a:ext cx="2350896" cy="74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04C10D-02E0-424C-B8E6-B42A8A10DF4E}"/>
              </a:ext>
            </a:extLst>
          </p:cNvPr>
          <p:cNvCxnSpPr>
            <a:cxnSpLocks/>
          </p:cNvCxnSpPr>
          <p:nvPr/>
        </p:nvCxnSpPr>
        <p:spPr>
          <a:xfrm flipV="1">
            <a:off x="6875433" y="3936153"/>
            <a:ext cx="2350896" cy="143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5A257C-DB2B-40F4-8AEB-FDC03711B0F8}"/>
              </a:ext>
            </a:extLst>
          </p:cNvPr>
          <p:cNvSpPr txBox="1"/>
          <p:nvPr/>
        </p:nvSpPr>
        <p:spPr>
          <a:xfrm>
            <a:off x="6403818" y="2374460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83C10-CD4D-4288-B0E6-27F90E1AB06D}"/>
              </a:ext>
            </a:extLst>
          </p:cNvPr>
          <p:cNvSpPr txBox="1"/>
          <p:nvPr/>
        </p:nvSpPr>
        <p:spPr>
          <a:xfrm>
            <a:off x="2040819" y="3191080"/>
            <a:ext cx="7080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lain"/>
            </a:pPr>
            <a:r>
              <a:rPr lang="en-GB" sz="4000" dirty="0">
                <a:solidFill>
                  <a:srgbClr val="FF0000"/>
                </a:solidFill>
              </a:rPr>
              <a:t>2    1                            1     3     3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29E35-5E63-417B-8F1D-9CAEEBC5AD63}"/>
              </a:ext>
            </a:extLst>
          </p:cNvPr>
          <p:cNvSpPr txBox="1"/>
          <p:nvPr/>
        </p:nvSpPr>
        <p:spPr>
          <a:xfrm>
            <a:off x="2789985" y="3892032"/>
            <a:ext cx="6042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lain"/>
            </a:pPr>
            <a:r>
              <a:rPr lang="en-GB" sz="4000" dirty="0">
                <a:solidFill>
                  <a:srgbClr val="FF0000"/>
                </a:solidFill>
              </a:rPr>
              <a:t>                                     1     </a:t>
            </a:r>
          </a:p>
        </p:txBody>
      </p:sp>
    </p:spTree>
    <p:extLst>
      <p:ext uri="{BB962C8B-B14F-4D97-AF65-F5344CB8AC3E}">
        <p14:creationId xmlns:p14="http://schemas.microsoft.com/office/powerpoint/2010/main" val="428606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305</Words>
  <Application>Microsoft Office PowerPoint</Application>
  <PresentationFormat>Widescreen</PresentationFormat>
  <Paragraphs>127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Adding using column method with exchanging</vt:lpstr>
      <vt:lpstr>PowerPoint Presentation</vt:lpstr>
      <vt:lpstr>PowerPoint Presentation</vt:lpstr>
      <vt:lpstr>PowerPoint Presentation</vt:lpstr>
      <vt:lpstr>Your turn</vt:lpstr>
      <vt:lpstr>Challenge</vt:lpstr>
      <vt:lpstr>Click to show the answers</vt:lpstr>
      <vt:lpstr>Challenge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Scott Wilkinson</dc:creator>
  <cp:lastModifiedBy>Craggs, Charlotte</cp:lastModifiedBy>
  <cp:revision>276</cp:revision>
  <dcterms:created xsi:type="dcterms:W3CDTF">2021-01-11T12:21:37Z</dcterms:created>
  <dcterms:modified xsi:type="dcterms:W3CDTF">2021-01-12T11:09:53Z</dcterms:modified>
</cp:coreProperties>
</file>