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4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7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7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5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read narrative poems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9063" y="3609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topic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new topic in English for the next few days will be narrative poetry.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a narrative poem is?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what the word narrative means? Does it sound like a word you already know.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want you to read these two poems then there are some questions for you to think about.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59873" t="29911" r="6494" b="41875"/>
          <a:stretch/>
        </p:blipFill>
        <p:spPr>
          <a:xfrm>
            <a:off x="8882743" y="5634796"/>
            <a:ext cx="2299063" cy="108433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4023" y="224898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86400" y="413004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9029" y="5634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Poem 1: The Owl and the Pussycat by Edward Lear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9" y="1838606"/>
            <a:ext cx="5793488" cy="50193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Owl and the Pussy-Cat went to sea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 a beautiful pea-green boat,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took some honey, and plenty of money,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Wrapped up in a five pound-note.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looked up to the stars above,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sang to a small guitar,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'O lovely Pussy! O Pussy, my love,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are!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are.' </a:t>
            </a: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Pussy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said to the Owl, 'You elegant fowl,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How charmingly sweet you sing.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 let us be married, too long have we tarried,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But what shall we do for a ring?'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sailed away for a year and a day,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the land where the Bong-tree grows,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there in the wood a Piggy-wig stood,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With a ring in the end of 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nose!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0051" y="4385945"/>
            <a:ext cx="5209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63763" y="1838606"/>
            <a:ext cx="4027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'Dear Pig, are you willing, to sell for one shilling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ring?' Said the Piggy, 'I will.'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took it away, and were married next day,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Turkey who lives on the hill.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dined on mince, and slices of quince,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they ate with a </a:t>
            </a:r>
            <a:r>
              <a:rPr kumimoji="0" lang="en-US" alt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runcible</a:t>
            </a: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spoon;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hand in hand, on the edge of the sand,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moon!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</a:t>
            </a:r>
            <a:r>
              <a:rPr kumimoji="0" lang="en-GB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70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Poem 2: Adventures of Isabel by Ogden Nash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8" y="1538242"/>
            <a:ext cx="5157651" cy="48756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met an enormous bear,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care;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 was hungry, the bear was ravenous,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bear's big mouth was cruel and cavernous.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 said, Isabel, glad to meet you,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do, Isabel, now I'll eat you!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worry.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didn't scream or scurry.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washed her hands and she straightened her hair up,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Isabel quietly ate the bear up.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night as black as pitch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met a wicked old witch.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witch's face was cross and wrinkled,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witch's gums with teeth were sprinkled.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Ho, ho, Isabel! the old witch crowed,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I'll turn you into an ugly toad!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worry,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didn't scream or scurry,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showed no rage and she showed no rancor,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she turned the witch into milk and drank 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2573" y="1474050"/>
            <a:ext cx="54776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met a hideous giant,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continued self reliant.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giant was hairy, the giant was horrid,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had one eye in the middle of his forehead.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morning, Isabel, the giant said,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I'll grind your bones to make my bread.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Isabel, Isabel, didn't worry,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didn't scream or scurry.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nibbled the spinach that she always fed off,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when it was gone, she cut the giant's head off.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 smtClean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</a:t>
            </a: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 a troublesome doctor,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punched and he poked till he really shocked her.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doctor's talk was of coughs and chills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doctor's satchel bulged with pills.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doctor said unto Isabel,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Swallow this, it will make you well.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Isabel, Isabel, didn't worry,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didn't scream or scurry.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took those pills from the pill concocter,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Isabel calmly cured the doctor.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3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task today is to read the poems but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want you to think carefully how you read the poems. Think about the speed you read and the pauses you take at the end of lines.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share your answers to these questions with someone in your house.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were the poems about?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like the poems?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there any similarities between the poems?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5554" y="260168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770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813</Words>
  <Application>Microsoft Office PowerPoint</Application>
  <PresentationFormat>Widescreen</PresentationFormat>
  <Paragraphs>26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To read narrative poems</vt:lpstr>
      <vt:lpstr>New topic</vt:lpstr>
      <vt:lpstr>Poem 1: The Owl and the Pussycat by Edward Lear</vt:lpstr>
      <vt:lpstr>Poem 2: Adventures of Isabel by Ogden Nash 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read narrative poems</dc:title>
  <dc:creator>Watson, Craig</dc:creator>
  <cp:lastModifiedBy>Conroy, Bekki</cp:lastModifiedBy>
  <cp:revision>4</cp:revision>
  <dcterms:created xsi:type="dcterms:W3CDTF">2021-02-10T10:46:10Z</dcterms:created>
  <dcterms:modified xsi:type="dcterms:W3CDTF">2021-02-10T14:42:11Z</dcterms:modified>
</cp:coreProperties>
</file>