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69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1" r:id="rId15"/>
    <p:sldId id="272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88480" autoAdjust="0"/>
  </p:normalViewPr>
  <p:slideViewPr>
    <p:cSldViewPr snapToGrid="0">
      <p:cViewPr varScale="1">
        <p:scale>
          <a:sx n="91" d="100"/>
          <a:sy n="91" d="100"/>
        </p:scale>
        <p:origin x="2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3B58-5ED2-4166-944B-1EB192AD9FF1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4478-D013-4BD9-9B22-40EB16736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37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 you remember when we found the verbs in our story, ‘Peter and the Wolf’?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0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had Peter can walk. Duck can swim. Peter can climb.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3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Today, I want to have a little bit of fun with the verbs. Here are some of the verbs from our verb bank yesterday, and I want to use some of those to change the verbs in ‘Peter and the Wolf’. Let’s look at them again… hop, skip, jump, sing, kick, drink.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5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turn. The verb here is walk, Peter can walk. I’m going to get rid of walk, and change it to a new verb… watch!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4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going to use the verb bank at the top to choose a new verb. Hop is the verb. Peter can hop.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34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turn! Time to change the verb, instead of duck can swim…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53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Duck can …. Choose a verb from the verb bank and draw it in the box. Then read your sentence!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63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Duck can …. Choose a verb from the verb bank and draw it in the box. Then read your sentence!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5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choose a different verb. Duck can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34478-D013-4BD9-9B22-40EB1673651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99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98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6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8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1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1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9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90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0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7FD39-B110-43D0-A690-AB149F0D78C3}" type="datetimeFigureOut">
              <a:rPr lang="en-GB" smtClean="0"/>
              <a:t>25/02/2021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EEF15-6DD4-46A1-8083-74F22642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8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1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770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Intention: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use verbs</a:t>
            </a:r>
          </a:p>
        </p:txBody>
      </p:sp>
      <p:pic>
        <p:nvPicPr>
          <p:cNvPr id="4" name="Audio Recording 25 Feb 2021 at 13:05:17" descr="Audio Recording 25 Feb 2021 at 13:05:17">
            <a:hlinkClick r:id="" action="ppaction://media"/>
            <a:extLst>
              <a:ext uri="{FF2B5EF4-FFF2-40B4-BE49-F238E27FC236}">
                <a16:creationId xmlns:a16="http://schemas.microsoft.com/office/drawing/2014/main" id="{EE0934A9-D2B9-9249-8327-00967080F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4984" y="579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376" y="2744235"/>
            <a:ext cx="3031034" cy="3482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E8A768-FFFF-2D44-9E00-81AD3CB689E1}"/>
              </a:ext>
            </a:extLst>
          </p:cNvPr>
          <p:cNvCxnSpPr>
            <a:cxnSpLocks/>
          </p:cNvCxnSpPr>
          <p:nvPr/>
        </p:nvCxnSpPr>
        <p:spPr>
          <a:xfrm flipV="1">
            <a:off x="10217834" y="1732396"/>
            <a:ext cx="0" cy="1350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C870A8-DCF6-3645-92C7-EB1B061F9418}"/>
              </a:ext>
            </a:extLst>
          </p:cNvPr>
          <p:cNvSpPr txBox="1"/>
          <p:nvPr/>
        </p:nvSpPr>
        <p:spPr>
          <a:xfrm>
            <a:off x="4429658" y="5580622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B43A10-536A-C64B-9DD2-B7F6C39E0196}"/>
              </a:ext>
            </a:extLst>
          </p:cNvPr>
          <p:cNvSpPr/>
          <p:nvPr/>
        </p:nvSpPr>
        <p:spPr>
          <a:xfrm>
            <a:off x="9529517" y="8641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2:02" descr="Audio Recording 25 Feb 2021 at 13:42:02">
            <a:hlinkClick r:id="" action="ppaction://media"/>
            <a:extLst>
              <a:ext uri="{FF2B5EF4-FFF2-40B4-BE49-F238E27FC236}">
                <a16:creationId xmlns:a16="http://schemas.microsoft.com/office/drawing/2014/main" id="{2726EBDB-5FF9-AC45-8C9A-E5EEE8EA5C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47864" y="58205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A523D-860F-EB48-BDE6-D95E645D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A1C7B-01DA-5A48-A8B2-9E3C00575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424" y="1690688"/>
            <a:ext cx="2645331" cy="4059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E35C7C-8046-D544-96C3-406713971311}"/>
              </a:ext>
            </a:extLst>
          </p:cNvPr>
          <p:cNvSpPr txBox="1"/>
          <p:nvPr/>
        </p:nvSpPr>
        <p:spPr>
          <a:xfrm>
            <a:off x="5058230" y="3492940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Duck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0E07810-8C10-4044-86BB-6DF03E9405DE}"/>
              </a:ext>
            </a:extLst>
          </p:cNvPr>
          <p:cNvCxnSpPr/>
          <p:nvPr/>
        </p:nvCxnSpPr>
        <p:spPr>
          <a:xfrm>
            <a:off x="8848578" y="3291840"/>
            <a:ext cx="998807" cy="106914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F7EC57-2B8E-8C4F-B97D-5A901E7067FA}"/>
              </a:ext>
            </a:extLst>
          </p:cNvPr>
          <p:cNvCxnSpPr>
            <a:cxnSpLocks/>
          </p:cNvCxnSpPr>
          <p:nvPr/>
        </p:nvCxnSpPr>
        <p:spPr>
          <a:xfrm flipH="1">
            <a:off x="9000978" y="3188676"/>
            <a:ext cx="998807" cy="127547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udio Recording 25 Feb 2021 at 13:42:18" descr="Audio Recording 25 Feb 2021 at 13:42:18">
            <a:hlinkClick r:id="" action="ppaction://media"/>
            <a:extLst>
              <a:ext uri="{FF2B5EF4-FFF2-40B4-BE49-F238E27FC236}">
                <a16:creationId xmlns:a16="http://schemas.microsoft.com/office/drawing/2014/main" id="{9E5FC24F-2BC2-6040-9CDB-386525F30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57505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01C2-E87B-334A-9BAC-1949E6D75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51" y="2323734"/>
            <a:ext cx="2645331" cy="40598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C5B4B9-C0E7-564E-ADFB-B0997C6A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ECFF88-907B-B349-9738-3C41746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0C05E72-BE83-5C48-BD00-39D429AD22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20FD8-4F55-6048-95A1-9659DB01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323A5C8-4F72-4649-AAFE-CE688DD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7" y="176464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00837826-4739-CC43-AB1E-56FBC94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3F865-8708-874D-B637-5B01E49EA7C9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59FFD-9D46-FA40-9012-EB45AD40199D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Audio Recording 25 Feb 2021 at 13:42:34" descr="Audio Recording 25 Feb 2021 at 13:42:34">
            <a:hlinkClick r:id="" action="ppaction://media"/>
            <a:extLst>
              <a:ext uri="{FF2B5EF4-FFF2-40B4-BE49-F238E27FC236}">
                <a16:creationId xmlns:a16="http://schemas.microsoft.com/office/drawing/2014/main" id="{B1D82E63-5CA5-364E-9D47-A49581FE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9200" y="59771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01C2-E87B-334A-9BAC-1949E6D75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51" y="2323734"/>
            <a:ext cx="2645331" cy="40598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C5B4B9-C0E7-564E-ADFB-B0997C6A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ECFF88-907B-B349-9738-3C41746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0C05E72-BE83-5C48-BD00-39D429AD22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20FD8-4F55-6048-95A1-9659DB01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323A5C8-4F72-4649-AAFE-CE688DD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7" y="176464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00837826-4739-CC43-AB1E-56FBC94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3F865-8708-874D-B637-5B01E49EA7C9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59FFD-9D46-FA40-9012-EB45AD40199D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5" name="Audio Recording 25 Feb 2021 at 13:42:34" descr="Audio Recording 25 Feb 2021 at 13:42:34">
            <a:hlinkClick r:id="" action="ppaction://media"/>
            <a:extLst>
              <a:ext uri="{FF2B5EF4-FFF2-40B4-BE49-F238E27FC236}">
                <a16:creationId xmlns:a16="http://schemas.microsoft.com/office/drawing/2014/main" id="{B1D82E63-5CA5-364E-9D47-A49581FEA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79200" y="597718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901C2-E87B-334A-9BAC-1949E6D75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251" y="2323734"/>
            <a:ext cx="2645331" cy="405985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C5B4B9-C0E7-564E-ADFB-B0997C6A1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BECFF88-907B-B349-9738-3C417462C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B0C05E72-BE83-5C48-BD00-39D429AD22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920FD8-4F55-6048-95A1-9659DB01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D323A5C8-4F72-4649-AAFE-CE688DD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897" y="176464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00837826-4739-CC43-AB1E-56FBC9414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3F865-8708-874D-B637-5B01E49EA7C9}"/>
              </a:ext>
            </a:extLst>
          </p:cNvPr>
          <p:cNvSpPr txBox="1"/>
          <p:nvPr/>
        </p:nvSpPr>
        <p:spPr>
          <a:xfrm>
            <a:off x="5084185" y="34290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C59FFD-9D46-FA40-9012-EB45AD40199D}"/>
              </a:ext>
            </a:extLst>
          </p:cNvPr>
          <p:cNvSpPr/>
          <p:nvPr/>
        </p:nvSpPr>
        <p:spPr>
          <a:xfrm>
            <a:off x="6907237" y="2560320"/>
            <a:ext cx="4304714" cy="35450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3:26" descr="Audio Recording 25 Feb 2021 at 13:43:26">
            <a:hlinkClick r:id="" action="ppaction://media"/>
            <a:extLst>
              <a:ext uri="{FF2B5EF4-FFF2-40B4-BE49-F238E27FC236}">
                <a16:creationId xmlns:a16="http://schemas.microsoft.com/office/drawing/2014/main" id="{95DDD008-8A50-1A45-A938-0428898174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10388" y="58642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A24C-5939-5D46-95FE-A8BC1AF9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E7FB-6A6C-9F46-8414-1F09DA993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 you remember when we found the verbs in our story, ‘Peter and the Wolf’?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had… Peter can walk. Duck can swim. Peter can climb.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Slide 5: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Today, I want to have a little bit of fun with the verbs. Here are some of the verbs from our verb bank yesterday, and I want to use some of those to change the verbs in ‘Peter and the Wolf’. Let’s look at them again… hop, skip, jump, sing, kick, drink.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Slide 6: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My turn. The verb here is walk, Peter can walk. I’m going to get rid of walk, and change it to a new verb… watch!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2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0A24C-5939-5D46-95FE-A8BC1AF9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1E7FB-6A6C-9F46-8414-1F09DA993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7: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I’m going to use the verb bank at the top to choose a new verb. Hop is the verb. Peter can hop.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11: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turn! Time to change the verb, instead of duck can swim…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Slides 12-14: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Duck can …. Choose a verb from the verb bank and draw it in the box. Then read your sentence! You can choose your own verb too.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0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a verb?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verb is a word, it is a doing word!</a:t>
            </a:r>
          </a:p>
          <a:p>
            <a:pPr marL="0" indent="0" algn="ctr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verb is something that you can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725" y="4289951"/>
            <a:ext cx="7066550" cy="23468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6102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0340" y="612602"/>
            <a:ext cx="4603155" cy="5598434"/>
          </a:xfrm>
          <a:prstGeom prst="rect">
            <a:avLst/>
          </a:prstGeom>
        </p:spPr>
      </p:pic>
      <p:pic>
        <p:nvPicPr>
          <p:cNvPr id="2" name="Audio Recording 25 Feb 2021 at 13:05:45" descr="Audio Recording 25 Feb 2021 at 13:05:45">
            <a:hlinkClick r:id="" action="ppaction://media"/>
            <a:extLst>
              <a:ext uri="{FF2B5EF4-FFF2-40B4-BE49-F238E27FC236}">
                <a16:creationId xmlns:a16="http://schemas.microsoft.com/office/drawing/2014/main" id="{630E8AFC-88C5-5B43-8F75-E5BA12D0C3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7188" y="580463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98" y="1603058"/>
            <a:ext cx="3523403" cy="4048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A3ED4B-CA7A-874C-AF17-B7C70F749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980" y="758107"/>
            <a:ext cx="3480619" cy="5341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A07EAB-E7A3-A041-9159-6036F0555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5967" y="1669879"/>
            <a:ext cx="3580045" cy="3844655"/>
          </a:xfrm>
          <a:prstGeom prst="rect">
            <a:avLst/>
          </a:prstGeom>
        </p:spPr>
      </p:pic>
      <p:pic>
        <p:nvPicPr>
          <p:cNvPr id="6" name="Audio Recording 25 Feb 2021 at 13:07:02" descr="Audio Recording 25 Feb 2021 at 13:07:02">
            <a:hlinkClick r:id="" action="ppaction://media"/>
            <a:extLst>
              <a:ext uri="{FF2B5EF4-FFF2-40B4-BE49-F238E27FC236}">
                <a16:creationId xmlns:a16="http://schemas.microsoft.com/office/drawing/2014/main" id="{863A9984-53D3-5A4C-945B-22B33BE54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50917" y="58361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id="{E1380B15-4A5F-404F-8CC7-7B2E523E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" y="4343646"/>
            <a:ext cx="1935672" cy="170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267CACB0-8C78-1940-9FD0-36EA21CD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026" y="4499251"/>
            <a:ext cx="1929633" cy="1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4D9770B3-26EB-1847-92E6-E725E03F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23" y="4499251"/>
            <a:ext cx="2505797" cy="15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EC54E5A-992A-B24A-9C3F-F48E3294F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7" y="1415065"/>
            <a:ext cx="1627772" cy="24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D761C29-1A89-544A-878D-7C7762B3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06" y="1415064"/>
            <a:ext cx="1806020" cy="22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936B2548-17F5-F44E-9670-96D27D8896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17069"/>
          <a:stretch/>
        </p:blipFill>
        <p:spPr>
          <a:xfrm>
            <a:off x="8672924" y="1316825"/>
            <a:ext cx="2598735" cy="2441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6562F0-596B-0745-A710-4150D2962A5F}"/>
              </a:ext>
            </a:extLst>
          </p:cNvPr>
          <p:cNvSpPr txBox="1"/>
          <p:nvPr/>
        </p:nvSpPr>
        <p:spPr>
          <a:xfrm>
            <a:off x="576775" y="281354"/>
            <a:ext cx="232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Verb Bank:</a:t>
            </a:r>
          </a:p>
        </p:txBody>
      </p:sp>
      <p:pic>
        <p:nvPicPr>
          <p:cNvPr id="12" name="Audio Recording 25 Feb 2021 at 13:40:20" descr="Audio Recording 25 Feb 2021 at 13:40:20">
            <a:hlinkClick r:id="" action="ppaction://media"/>
            <a:extLst>
              <a:ext uri="{FF2B5EF4-FFF2-40B4-BE49-F238E27FC236}">
                <a16:creationId xmlns:a16="http://schemas.microsoft.com/office/drawing/2014/main" id="{375A3F50-A950-3648-B469-ACA9ACE69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1659" y="593334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200C-19AC-964C-84F0-88766566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My turn: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8D7362-1B17-A24B-B0F4-D4609735E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4827" y="1982886"/>
            <a:ext cx="3523403" cy="4048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B46F6C-8B68-8A46-B381-BE1F0DAFB4B8}"/>
              </a:ext>
            </a:extLst>
          </p:cNvPr>
          <p:cNvSpPr txBox="1"/>
          <p:nvPr/>
        </p:nvSpPr>
        <p:spPr>
          <a:xfrm>
            <a:off x="5058230" y="3492940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9CEE94-FBF7-CF4E-B03A-C12C4B516F9E}"/>
              </a:ext>
            </a:extLst>
          </p:cNvPr>
          <p:cNvCxnSpPr/>
          <p:nvPr/>
        </p:nvCxnSpPr>
        <p:spPr>
          <a:xfrm>
            <a:off x="8848578" y="3291840"/>
            <a:ext cx="998807" cy="1069145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74699-A52E-B340-A22D-97C0D9A85A61}"/>
              </a:ext>
            </a:extLst>
          </p:cNvPr>
          <p:cNvCxnSpPr>
            <a:cxnSpLocks/>
          </p:cNvCxnSpPr>
          <p:nvPr/>
        </p:nvCxnSpPr>
        <p:spPr>
          <a:xfrm flipH="1">
            <a:off x="9000978" y="3188676"/>
            <a:ext cx="998807" cy="127547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Audio Recording 25 Feb 2021 at 13:40:53" descr="Audio Recording 25 Feb 2021 at 13:40:53">
            <a:hlinkClick r:id="" action="ppaction://media"/>
            <a:extLst>
              <a:ext uri="{FF2B5EF4-FFF2-40B4-BE49-F238E27FC236}">
                <a16:creationId xmlns:a16="http://schemas.microsoft.com/office/drawing/2014/main" id="{3565314F-E358-F844-862E-C57C0C5B4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2780" y="5941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1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243" y="2268588"/>
            <a:ext cx="2582417" cy="296724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E8A768-FFFF-2D44-9E00-81AD3CB689E1}"/>
              </a:ext>
            </a:extLst>
          </p:cNvPr>
          <p:cNvCxnSpPr>
            <a:cxnSpLocks/>
          </p:cNvCxnSpPr>
          <p:nvPr/>
        </p:nvCxnSpPr>
        <p:spPr>
          <a:xfrm flipV="1">
            <a:off x="1181234" y="1956444"/>
            <a:ext cx="0" cy="1350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9912F2-AE90-C242-8B51-7DDC81C8D8C1}"/>
              </a:ext>
            </a:extLst>
          </p:cNvPr>
          <p:cNvSpPr txBox="1"/>
          <p:nvPr/>
        </p:nvSpPr>
        <p:spPr>
          <a:xfrm>
            <a:off x="2410776" y="5782558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ABC765-AE6E-F44C-9AA0-BCE006375CDE}"/>
              </a:ext>
            </a:extLst>
          </p:cNvPr>
          <p:cNvSpPr/>
          <p:nvPr/>
        </p:nvSpPr>
        <p:spPr>
          <a:xfrm>
            <a:off x="497649" y="98209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udio Recording 25 Feb 2021 at 13:41:13" descr="Audio Recording 25 Feb 2021 at 13:41:13">
            <a:hlinkClick r:id="" action="ppaction://media"/>
            <a:extLst>
              <a:ext uri="{FF2B5EF4-FFF2-40B4-BE49-F238E27FC236}">
                <a16:creationId xmlns:a16="http://schemas.microsoft.com/office/drawing/2014/main" id="{160228A0-238F-354D-B20D-5A4267B59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53518" y="57825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197" y="2083053"/>
            <a:ext cx="3031034" cy="3482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E8A768-FFFF-2D44-9E00-81AD3CB689E1}"/>
              </a:ext>
            </a:extLst>
          </p:cNvPr>
          <p:cNvCxnSpPr>
            <a:cxnSpLocks/>
          </p:cNvCxnSpPr>
          <p:nvPr/>
        </p:nvCxnSpPr>
        <p:spPr>
          <a:xfrm flipV="1">
            <a:off x="2700545" y="1759497"/>
            <a:ext cx="0" cy="1350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843128-EC28-8641-A014-86AB25073048}"/>
              </a:ext>
            </a:extLst>
          </p:cNvPr>
          <p:cNvSpPr txBox="1"/>
          <p:nvPr/>
        </p:nvSpPr>
        <p:spPr>
          <a:xfrm>
            <a:off x="2410776" y="5782558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25B97E-A23F-A346-814C-6C40BCAC9C0E}"/>
              </a:ext>
            </a:extLst>
          </p:cNvPr>
          <p:cNvSpPr/>
          <p:nvPr/>
        </p:nvSpPr>
        <p:spPr>
          <a:xfrm>
            <a:off x="1916290" y="98209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1:28" descr="Audio Recording 25 Feb 2021 at 13:41:28">
            <a:hlinkClick r:id="" action="ppaction://media"/>
            <a:extLst>
              <a:ext uri="{FF2B5EF4-FFF2-40B4-BE49-F238E27FC236}">
                <a16:creationId xmlns:a16="http://schemas.microsoft.com/office/drawing/2014/main" id="{A0551063-CDD3-7540-8879-FFE272EC8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90067" y="602248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5C1E9A-7DDD-4740-97FA-B1BC3C185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76" y="2420678"/>
            <a:ext cx="3031034" cy="348271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3381DE-DA13-D941-9C44-DE17C2FCF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27" y="339645"/>
            <a:ext cx="665149" cy="99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9059E23-18F0-FF41-B1B7-19A9F03F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930" y="339645"/>
            <a:ext cx="851963" cy="105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hild jumping on a trampoline&#10;&#10;Description automatically generated with medium confidence">
            <a:extLst>
              <a:ext uri="{FF2B5EF4-FFF2-40B4-BE49-F238E27FC236}">
                <a16:creationId xmlns:a16="http://schemas.microsoft.com/office/drawing/2014/main" id="{A3910A76-A2F3-7046-AC14-EA34FC13B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069"/>
          <a:stretch/>
        </p:blipFill>
        <p:spPr>
          <a:xfrm>
            <a:off x="3833347" y="308941"/>
            <a:ext cx="1192623" cy="11205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E8E55-2CEA-AA4E-86FD-8F9F4D2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32" y="196418"/>
            <a:ext cx="1403873" cy="12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D9F2501-1F9F-D240-A4C5-FCC117225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88" y="304943"/>
            <a:ext cx="1403873" cy="10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ow to Increase Your Shot Power in Soccer | Foresight Sports">
            <a:extLst>
              <a:ext uri="{FF2B5EF4-FFF2-40B4-BE49-F238E27FC236}">
                <a16:creationId xmlns:a16="http://schemas.microsoft.com/office/drawing/2014/main" id="{6C2C86CB-6656-2346-A529-3025F7AD8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80" y="308942"/>
            <a:ext cx="1816389" cy="108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E8A768-FFFF-2D44-9E00-81AD3CB689E1}"/>
              </a:ext>
            </a:extLst>
          </p:cNvPr>
          <p:cNvCxnSpPr>
            <a:cxnSpLocks/>
          </p:cNvCxnSpPr>
          <p:nvPr/>
        </p:nvCxnSpPr>
        <p:spPr>
          <a:xfrm flipV="1">
            <a:off x="6096000" y="1859006"/>
            <a:ext cx="0" cy="13504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868C8D2-484B-DD4D-A5DA-D2917D1F9D65}"/>
              </a:ext>
            </a:extLst>
          </p:cNvPr>
          <p:cNvSpPr txBox="1"/>
          <p:nvPr/>
        </p:nvSpPr>
        <p:spPr>
          <a:xfrm>
            <a:off x="3676869" y="5257065"/>
            <a:ext cx="681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Peter can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4A6EF23-F053-5747-8F3E-A87146C77C0F}"/>
              </a:ext>
            </a:extLst>
          </p:cNvPr>
          <p:cNvSpPr/>
          <p:nvPr/>
        </p:nvSpPr>
        <p:spPr>
          <a:xfrm>
            <a:off x="5394862" y="120487"/>
            <a:ext cx="1505244" cy="1429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13:41:46" descr="Audio Recording 25 Feb 2021 at 13:41:46">
            <a:hlinkClick r:id="" action="ppaction://media"/>
            <a:extLst>
              <a:ext uri="{FF2B5EF4-FFF2-40B4-BE49-F238E27FC236}">
                <a16:creationId xmlns:a16="http://schemas.microsoft.com/office/drawing/2014/main" id="{5DD8B23A-75F9-6E4A-B47C-E61DCF6343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52443" y="566640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8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525</Words>
  <Application>Microsoft Macintosh PowerPoint</Application>
  <PresentationFormat>Widescreen</PresentationFormat>
  <Paragraphs>59</Paragraphs>
  <Slides>16</Slides>
  <Notes>9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Learning Intention:    To use verbs</vt:lpstr>
      <vt:lpstr>What is a verb?</vt:lpstr>
      <vt:lpstr>PowerPoint Presentation</vt:lpstr>
      <vt:lpstr>PowerPoint Presentation</vt:lpstr>
      <vt:lpstr>PowerPoint Presentation</vt:lpstr>
      <vt:lpstr>My turn:</vt:lpstr>
      <vt:lpstr>PowerPoint Presentation</vt:lpstr>
      <vt:lpstr>PowerPoint Presentation</vt:lpstr>
      <vt:lpstr>PowerPoint Presentation</vt:lpstr>
      <vt:lpstr>PowerPoint Presentation</vt:lpstr>
      <vt:lpstr>Your turn: </vt:lpstr>
      <vt:lpstr>PowerPoint Presentation</vt:lpstr>
      <vt:lpstr>PowerPoint Presentation</vt:lpstr>
      <vt:lpstr>PowerPoint Presentation</vt:lpstr>
      <vt:lpstr>Commentary:</vt:lpstr>
      <vt:lpstr>Commentary 2: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To find verbs</dc:title>
  <dc:creator>Kiddy, Rubie</dc:creator>
  <cp:lastModifiedBy>rubie.kiddy</cp:lastModifiedBy>
  <cp:revision>17</cp:revision>
  <dcterms:created xsi:type="dcterms:W3CDTF">2021-02-24T08:59:13Z</dcterms:created>
  <dcterms:modified xsi:type="dcterms:W3CDTF">2021-02-25T13:46:58Z</dcterms:modified>
</cp:coreProperties>
</file>