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ink/inkAction1.xml" ContentType="application/vnd.ms-office.inkAction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9" r:id="rId5"/>
    <p:sldId id="261" r:id="rId6"/>
    <p:sldId id="262" r:id="rId7"/>
    <p:sldId id="258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ink/inkAction1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1-18T13:46:20.36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act:action type="add" startTime="6193">
    <iact:property name="dataType"/>
    <iact:actionData xml:id="d0">
      <inkml:trace xmlns:inkml="http://www.w3.org/2003/InkML" xml:id="stk0" contextRef="#ctx0" brushRef="#br0">6328 6188 0,'-35'0'800,"1"0"-686,34-35 52,-35 35-143,0-34-15,0 34 0,-34-35 19,69-35 234,-35 70-244,35-34 38,-70-1-28,36 35 179,-1 0-118,0 0-35,0 0-27,0 0-15,35 35 77,-34-35 62,-1 34-86,0-34-37,0 70 34,1-70 141,-36 35-197,70-1 11,-35-34-6,1 35-4,-1-35 27,-35 70-18,35-36 100,1 1-76,34 0 42,0 0-67,0-1 57,0 1 12,0 0-45,0 0 9,34 34-46,-34 1 6,35-70 4,-35 35 5,35-35-8,-35 34 29,0 1-26,35 0-3,0 0 37,-35-1-28,34-34-9,-34 35-1,70 0 4,-70 0-3,35-35 166,-1 0-164,1 0-2,0 0 14,0 0 5,-1 0 2,1 0-21,0 0 2,0 0 3,0 0 54,-1 0-59,1 0-3,0 0 6,-35-35 4,35 35-9,34 0 21,-69-35-22,35 35 6,0 0 21,0-35-17,-35 1-9,34 34 13,1-35-14,0 35 11,-35-35 0,35 35 16,-35-35-15,34 1-9,-34-1 7,0 0 20,0 0 19,0 1-44,0-1 27,0 0 43,0 0-61,0 0 2,0 1-4,0-36-10,0 35 25,0 1-5,0-1-3,0 0 0,0 0 118,0 1-127,0-1-6,0-35-1,0 36 0,-34 34 2,-1-35-2,0 0 86,35 139 194,0-69-240,0 0-22,0 0-13,0-1-2,0 1 13,0 0-10,0 0-6,0-1 26,0 1-29,0 0 6,0 0 51,0-1-46,0 1-8,0 0 8,0 0-8,0 34 10,0-34-4,0 0-6,0 0 0,0-1 8,0 1 41,0 0-41,0 0 82,0-1-22,0 1-30,0 0-43,-35-35 12,35 35-4,0-1-6,0 1 6,0 0 58,0 0-42,0 0 11,0-1-30,0 1 3,0 0 53,0 0-36,0-1 17,0 1 15,0 0-10,0 0-35,0-1 7,0 1 27,0 0 2,-34 0-46,-1-35 50,35 34-28,-35-34-13,0 0 45,0 0-55,35 35 4,-34-35 4,-1 35 1,0-35-2,0 0-6,1 0 37,34 35-37,-35-35 6,0 0-6,0 0 6,-34 0-6,34 0 19,0 0-7,0 0-9,-34-35 7,34 35 4,0 0-14,1 0 3,34-35 3,-70 35-3,35 0 24,35-35-23,-35 1 22,1 34 14,-1-35-4,-35 0-7,70-34 70,-34 34-91</inkml:trace>
    </iact:actionData>
  </iact:action>
  <iact:action type="add" startTime="16193">
    <iact:property name="dataType"/>
    <iact:actionData xml:id="d1">
      <inkml:trace xmlns:inkml="http://www.w3.org/2003/InkML" xml:id="stk1" contextRef="#ctx0" brushRef="#br0">8449 6327 0,'-35'0'104,"1"0"-32,-1-35-40,0 35 35,35-34 9,0-36 61,-35 70-129,35-35 175,-69-34-36,34 69-62,0-35-69,35 0 3,-35 35 179,1 0-175,-1 0-12,-35 0 37,35 0-43,-34 0 12,34 0 54,0 0-60,-34 0 29,34 0-3,0 0-13,-34 35 24,69 0-31,-35-35 41,0 35-49,35-1 7,-35 1-11,35 0 2,0 0 12,0-1 21,-34 36-23,-1-70-5,35 35-3,0-1 1,0 1 5,-35-35 2,35 35 4,0 0-13,-35 0 19,1-1 139,34 1-130,0 0-32,0 0 5,34-1 5,1 1-3,0 0 67,0 0-77,-35-1 48,34 1 7,1-35 29,0 0-68,0 0 0,0 0 8,34 0-11,1 0 4,-36 0-3,1 0 10,35 0-11,34-35 74,-69 35-65,0 0-15,-35-34 0,69 34 11,-34 0-14,0 0 36,-1-35-24,1 35-2,0 0-5,0 0 3,0 0 3,-1-35 0,1 35-7,0 0-2,34-69 10,-34 69 142,-35-35-142,0 0 0,0 0 32,35-34-35,-35 34 0,0-35 4,0 36 13,0-1 4,0 0 21,0 0-48,0 1 6,0-1-7,0 0 17,0 0 11,0 1-11,0-1-11,0 0-1,0 0 25,0 1-30,0-1 3,0 0 31,-35 70 239,35 0-275,0-1 3,0 1 3,-35 0-3,1 69 6,-1-69-6,35 69 26,-35-104 20,35 35-31,0 0-7,0-1 19,0 1-2,0 0-21,0 0-3,0 34 6,0-34 17,0 0-16,0 0-7,0-1-1,0 1 18,0 0 25,0 69-47,0-69 13,0 34-2,0-34 23,0 0-21,0 0-9,0 0 7,0-1 26,0 36 6,0-35-6,0-1-25,0 1 31,0 0-39,0 0 3,0-1-3,-35-34-3,35 35 3,-34-35 1,-36 104 31,35-104-33,-34 35 61,34-35 20,0 35-72,0-35 148,-69 0-148,69 0 0,0-70 11,1 70-14,-1-34-5,-35 34 8,1 0-8,69-35 16,-70 0 48,70 0-48,-34 35-16,-1-34 40,0-1-21,0 35 91</inkml:trace>
    </iact:actionData>
  </iact:action>
  <iact:action type="add" startTime="26902">
    <iact:property name="dataType"/>
    <iact:actionData xml:id="d2">
      <inkml:trace xmlns:inkml="http://www.w3.org/2003/InkML" xml:id="stk2" contextRef="#ctx0" brushRef="#br0">10570 6258 0</inkml:trace>
    </iact:actionData>
  </iact:action>
  <iact:action type="add" startTime="27321">
    <iact:property name="dataType"/>
    <iact:actionData xml:id="d3">
      <inkml:trace xmlns:inkml="http://www.w3.org/2003/InkML" xml:id="stk3" contextRef="#ctx0" brushRef="#br0">10396 6119 0,'0'-35'74</inkml:trace>
    </iact:actionData>
  </iact:action>
  <iact:action type="add" startTime="27449">
    <iact:property name="dataType"/>
    <iact:actionData xml:id="d4">
      <inkml:trace xmlns:inkml="http://www.w3.org/2003/InkML" xml:id="stk4" contextRef="#ctx0" brushRef="#br0">10361 6014 0,'-69'-34'98,"69"-1"-37,-35 35-44,0 0-10,1 0 60,-36 0-62,35 0 12,1 0-10,-1 0 25,0 0 33,-35 0-42,36 0-2,-36 0-18,35 0 24,1 35-21,-1-35 204,35 34-106,0 1-72,0 69 16,0-69-24,0 0-11,0 0 19,0-1 24,-35-34 14,35 35-35,0 0 37,0 34-57,35 1 52,0-35-29,-35 0 44,0-1-72,34 1 13,-34 0 4,0 0-1,70-1 133,-70 1-4,104 0-140,-69-35-9,0 0 13,0 0 109,-1 0-113,36 0-7,-35 0 54,-1 0 13,1 0-61,0 0 1,34-35-4,-34 35 51,0-35 76,35 1-100,-70-1-16,0 0-7,0 0 4,34 1-11,-34-1 16,35 35 17,-35-35-35,0 0 18,0 0 32,0 1-39,0-1 25,0 0 3,0 0-34,0 1 4,0-1-1,0-35 2,0 36 94,0-105-91,0 104 119,0 70 227,0-1-332,0 1-1,0 0-14,0 0 43,0-1-13,0 1-31,0 0 6,0 0 12,0-1 13,-35-34-42,35 35 17,0 0 33,0 0-38,0-1-11,0 1 11,0 0-10,0 0 45,0 0-21,0-1-16,0 1 120,0 0-95,0 0 30,0 34 41,0-34 57,-34-35-150,-1 35 30,35-1 53,0 1-69,0 0 84,0 0 42,0 34-38,0 1-104,0-35 0,0 34 79,0-34-40,0 0-16,35-1-27,-35 1 158,0 0-142,0 0 46,-35 34-37,0-69 12,35 35-42,-35-35 0,35 35 5,-69-1 43,34-34-39,0 35 63,0-35-52,1 0-25,-36 0 8,35 0-6,1 0 3,-1 0 9,-35 0 14,35 0 12,-34 0-29,34-35 73,0 1-15,1 34-64,-1-70 5,35 35-10,-35 1 38,35-1-15</inkml:trace>
    </iact:actionData>
  </iact:action>
  <iact:action type="add" startTime="36471">
    <iact:property name="dataType"/>
    <iact:actionData xml:id="d5">
      <inkml:trace xmlns:inkml="http://www.w3.org/2003/InkML" xml:id="stk5" contextRef="#ctx0" brushRef="#br0">12691 6258 0,'0'-70'126,"-35"35"-105,1 35-14</inkml:trace>
    </iact:actionData>
  </iact:action>
  <iact:action type="add" startTime="36713">
    <iact:property name="dataType"/>
    <iact:actionData xml:id="d6">
      <inkml:trace xmlns:inkml="http://www.w3.org/2003/InkML" xml:id="stk6" contextRef="#ctx0" brushRef="#br0">12587 6153 0</inkml:trace>
    </iact:actionData>
  </iact:action>
  <iact:action type="add" startTime="36913">
    <iact:property name="dataType"/>
    <iact:actionData xml:id="d7">
      <inkml:trace xmlns:inkml="http://www.w3.org/2003/InkML" xml:id="stk7" contextRef="#ctx0" brushRef="#br0">12413 6049 0,'-35'-35'9,"0"1"103,1 34-16,-1 0-33,0 0-47,0 0 31,1 0-15,-1 0 16,-35 34 3,35-34-37,1 35 11,-1-35 0,35 35-10,-35-35 10,35 69 23,-35-69-35,1 70-4,34-1 22,-35-69 44,35 35-68,-35 0-1,35 0 37,-35-1-19,35 36 56,-69-70-75,69 35 54,0 0-6,0-1-45,0 1 27,35-35-30,-35 35 172,34 69-145,1-69-8,35 0 49,-70-1-24,34 1-41,1 0 1,35-35 83,-36 0-84,1 0 19,0 0-3,0 0-19,0 0 59,-1 0-48,36 0 0,-35 0 25,34-35 36,-34 0-48,0 35-24,-1-34 3,1 34 8,35-35 17,-35 0 94,-35 0-52,0-34-51,34-1 8,-34 36-18,0-1 4,0 0-4,0 0-6,0 0 34,0 1 7,0-36-21,0 35 36,0-34-45,0 34-6,0-34-2,0 34 18,0 0 15,0-34-32,0 34 4,0 0 0,0 0 266,0 70-272,0 35 21,0-1-23,0-34 6,0 0-7,0-1 2,0 36 9,0-35 19,0 34-13,0-34-13,0 0 13,0-1-19,0 1 12,0 0 14,0 0-20,-34 0 3,34-1 41,0 1-20,0 0-21,0 0-6,0-1 42,-35 1-26,35 35-11,0-36 50,0 36-13,0-35 21,0 34-59,0-34 28,0 35 44,0-36-67,0 1 47,0 0-41,0 0-12,0-1 10,0 1 3,0 0 17,0 0-2,0-1-31,0 1 56,-35 0-47,0 0 1,0-1 3,1-34 62,-36 35-45,35-35-28,1 0-5,-1 0 19,-35 0 17,36 0-24,-1 0 0,0 0-3,-69-35 1,34 1 1,35-1 0,1 35-4,-1-35 0,0 0 12,0-34 20,1 69-37,34-35-2,-35 35 6,35-35 42</inkml:trace>
    </iact:actionData>
  </iact:action>
</iact:action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FB3C3-83AF-4FBA-9D98-9513DC3E4A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5F9CC6-7105-4F41-A9B9-CFC5EF3087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F15CD4-9CC2-4199-9614-BF9C2087B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6941-42DF-49FC-96A8-48A8FE7FD6CE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B15AD2-1C56-4DCB-96EB-92EE33B92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744D1E-EE17-45B8-9E6E-1AE49B141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C257-9451-415D-B873-2D5FE4CF6C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9487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92984-925E-4EA1-BAFB-7B9E92C4F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90D7FF-3D89-41D0-B902-38809BA09E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FD15F4-88A3-4643-BA88-1A7339EA2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6941-42DF-49FC-96A8-48A8FE7FD6CE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7B8218-BE97-495B-990E-3E2977EDD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317D59-3D70-41B3-9E49-17ACE8F38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C257-9451-415D-B873-2D5FE4CF6C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6231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6EE6872-B1A0-4BAB-AC58-5B0EB472E9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B95E55-8528-45B5-9670-197E03B077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FFDF5F-BF34-4A5D-9094-97786AD5D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6941-42DF-49FC-96A8-48A8FE7FD6CE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90FBD1-C292-4DF3-B9EB-EE206EE79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ABBF0C-3395-46F2-AF34-893F7060F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C257-9451-415D-B873-2D5FE4CF6C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2853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5966FA-5E7B-4521-A89E-10B4EF98F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77A05F-02B2-4DF9-AD65-154150907E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398E57-309E-4217-8C7D-2E402FC90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6941-42DF-49FC-96A8-48A8FE7FD6CE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D2DC0D-B892-4875-9E08-DADE54955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218FE0-5008-4BD3-8084-82A8A677B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C257-9451-415D-B873-2D5FE4CF6C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0341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9D35E-F1EB-46F7-9843-6288F14B5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B173C2-D76D-4C90-B639-A658B69D69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75228C-384C-4F39-B203-E5931C094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6941-42DF-49FC-96A8-48A8FE7FD6CE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5D99CA-15A1-4C88-A1AD-04F9AC465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281913-DE9C-47CF-8BA4-0BDAA9D41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C257-9451-415D-B873-2D5FE4CF6C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706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68255-CF43-4500-B336-EF0BB1940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25C09-047D-422C-AD3D-604610116B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463770-68AE-4873-90C5-7141F67D90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A75D55-E268-4769-B295-A7FD1B75B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6941-42DF-49FC-96A8-48A8FE7FD6CE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79347A-3D25-48FC-A4E5-CB91A291C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44B37B-4FE8-4339-B9F2-E2CCFA4A0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C257-9451-415D-B873-2D5FE4CF6C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699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68244-49B1-4E47-A127-2C610BAD5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DA0229-8203-4D8D-A1FE-FF50031CD9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75FEEB-1367-4068-96C1-8F5FB19F14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981458-E86F-405A-A800-911D0EE490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DBBB3A-DE43-4610-9917-C02364B6C4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D08E9F-5224-4730-A7D8-F98CCE886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6941-42DF-49FC-96A8-48A8FE7FD6CE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092E2C-B042-470F-B435-B2BB1ABBE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3A5423-094E-425C-8EA3-E2608FE4B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C257-9451-415D-B873-2D5FE4CF6C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8731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DF4D3-8AD6-4570-A74A-2916BB51C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28FA67-5633-4127-8811-86C1D8F8E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6941-42DF-49FC-96A8-48A8FE7FD6CE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DE65CC-17FE-493F-A860-E4FE72E26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A21230-D8A1-4AD2-A7E4-1A2BC1C00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C257-9451-415D-B873-2D5FE4CF6C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2148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68DFA1D-A9EA-40B7-A3AF-72D9E1D49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6941-42DF-49FC-96A8-48A8FE7FD6CE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2C19C3-03ED-40E2-A351-66C750B82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C177F3-3B1D-4C8D-8C87-C201F2741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C257-9451-415D-B873-2D5FE4CF6C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3555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FF4CF-3808-437C-AFDA-1D1F1D866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EA6EBF-8412-458B-AFBA-BF085E7B0A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C576D0-6565-4B0B-9ABA-0A387E1C46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F36E8E-7732-42D5-B719-40F54538B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6941-42DF-49FC-96A8-48A8FE7FD6CE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D2AEC1-2B9E-4CAD-92A2-877DB99BA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05EC4F-66D1-4EC4-9999-C67BC448F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C257-9451-415D-B873-2D5FE4CF6C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8637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7B746-08A0-44CC-AD70-B7BC70E87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D58992C-76AE-46EC-9457-23C567186E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2D81F7-9C92-4170-8CFE-90065ECD0D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E4EEB3-2734-47B0-82A5-050DFD1B9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6941-42DF-49FC-96A8-48A8FE7FD6CE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7D5065-2FD2-48F6-9D39-9B9EC9E06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08617E-AE62-4061-B97C-ED0985F4F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C257-9451-415D-B873-2D5FE4CF6C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4392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E730A1F-12A5-4F33-B3D6-2F38D0994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BD9533-B863-4AFA-BCDD-BCF04C9CA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1F8FC3-414F-4E89-AA09-B98E691176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B6941-42DF-49FC-96A8-48A8FE7FD6CE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4B7AEE-9213-43E3-B79D-A451B81B4E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0BCF2E-F20C-4022-ACB6-9726B9F40F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14C257-9451-415D-B873-2D5FE4CF6C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6832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audio" Target="../media/media2.m4a"/><Relationship Id="rId7" Type="http://schemas.openxmlformats.org/officeDocument/2006/relationships/image" Target="../media/image5.jpeg"/><Relationship Id="rId2" Type="http://schemas.microsoft.com/office/2007/relationships/media" Target="../media/media2.m4a"/><Relationship Id="rId1" Type="http://schemas.openxmlformats.org/officeDocument/2006/relationships/tags" Target="../tags/tag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7" Type="http://schemas.openxmlformats.org/officeDocument/2006/relationships/image" Target="../media/image2.png"/><Relationship Id="rId2" Type="http://schemas.microsoft.com/office/2007/relationships/media" Target="../media/media4.m4a"/><Relationship Id="rId1" Type="http://schemas.openxmlformats.org/officeDocument/2006/relationships/tags" Target="../tags/tag2.xml"/><Relationship Id="rId6" Type="http://schemas.openxmlformats.org/officeDocument/2006/relationships/image" Target="../media/image7.png"/><Relationship Id="rId5" Type="http://schemas.openxmlformats.org/officeDocument/2006/relationships/image" Target="../media/image3.jpe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4a"/><Relationship Id="rId7" Type="http://schemas.openxmlformats.org/officeDocument/2006/relationships/image" Target="../media/image2.png"/><Relationship Id="rId2" Type="http://schemas.microsoft.com/office/2007/relationships/media" Target="../media/media5.m4a"/><Relationship Id="rId1" Type="http://schemas.openxmlformats.org/officeDocument/2006/relationships/tags" Target="../tags/tag3.xml"/><Relationship Id="rId6" Type="http://schemas.openxmlformats.org/officeDocument/2006/relationships/image" Target="../media/image7.png"/><Relationship Id="rId5" Type="http://schemas.openxmlformats.org/officeDocument/2006/relationships/image" Target="../media/image3.jpeg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7.png"/><Relationship Id="rId3" Type="http://schemas.openxmlformats.org/officeDocument/2006/relationships/audio" Target="../media/media6.m4a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microsoft.com/office/2007/relationships/media" Target="../media/media6.m4a"/><Relationship Id="rId1" Type="http://schemas.openxmlformats.org/officeDocument/2006/relationships/tags" Target="../tags/tag4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2.png"/><Relationship Id="rId1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8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microsoft.com/office/2011/relationships/inkAction" Target="../ink/inkAction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50EE4F0-8D53-48AE-B8E3-66FCA2225F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3403" y="2413472"/>
            <a:ext cx="6105194" cy="2031055"/>
          </a:xfrm>
        </p:spPr>
        <p:txBody>
          <a:bodyPr>
            <a:normAutofit/>
          </a:bodyPr>
          <a:lstStyle/>
          <a:p>
            <a:r>
              <a:rPr lang="en-GB" sz="7000" dirty="0">
                <a:solidFill>
                  <a:srgbClr val="FFFFFF"/>
                </a:solidFill>
                <a:latin typeface="Comic Sans MS" panose="030F0702030302020204" pitchFamily="66" charset="0"/>
              </a:rPr>
              <a:t>Set 1 Sounds</a:t>
            </a:r>
            <a:r>
              <a:rPr lang="en-GB" sz="7000">
                <a:solidFill>
                  <a:srgbClr val="FFFFFF"/>
                </a:solidFill>
                <a:latin typeface="Comic Sans MS" panose="030F0702030302020204" pitchFamily="66" charset="0"/>
              </a:rPr>
              <a:t/>
            </a:r>
            <a:br>
              <a:rPr lang="en-GB" sz="7000">
                <a:solidFill>
                  <a:srgbClr val="FFFFFF"/>
                </a:solidFill>
                <a:latin typeface="Comic Sans MS" panose="030F0702030302020204" pitchFamily="66" charset="0"/>
              </a:rPr>
            </a:br>
            <a:r>
              <a:rPr lang="en-GB" sz="7000">
                <a:solidFill>
                  <a:srgbClr val="FFFFFF"/>
                </a:solidFill>
                <a:latin typeface="Comic Sans MS" panose="030F0702030302020204" pitchFamily="66" charset="0"/>
              </a:rPr>
              <a:t>g</a:t>
            </a:r>
            <a:endParaRPr lang="en-GB" sz="7000" dirty="0">
              <a:solidFill>
                <a:srgbClr val="FFFFFF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9A6BE4BE-6DFC-4710-861D-D214012F608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0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43"/>
    </mc:Choice>
    <mc:Fallback xmlns="">
      <p:transition spd="slow" advTm="54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Girl Cartoon Images, Stock Photos &amp; Vectors | Shutterstock">
            <a:extLst>
              <a:ext uri="{FF2B5EF4-FFF2-40B4-BE49-F238E27FC236}">
                <a16:creationId xmlns:a16="http://schemas.microsoft.com/office/drawing/2014/main" id="{7B3962E4-8331-4208-ABBE-E3EA182783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43"/>
          <a:stretch/>
        </p:blipFill>
        <p:spPr bwMode="auto">
          <a:xfrm>
            <a:off x="484632" y="1501994"/>
            <a:ext cx="2560320" cy="3847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50DA1EB8-87CF-4588-A1FD-4756F9A28F6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10079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 descr="Gorilla Cartoon Images, Stock Photos &amp; Vectors | Shutterstock">
            <a:extLst>
              <a:ext uri="{FF2B5EF4-FFF2-40B4-BE49-F238E27FC236}">
                <a16:creationId xmlns:a16="http://schemas.microsoft.com/office/drawing/2014/main" id="{73E4AA40-282E-4B06-AE9F-A4D3C83ADE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9" r="99" b="6615"/>
          <a:stretch/>
        </p:blipFill>
        <p:spPr bwMode="auto">
          <a:xfrm>
            <a:off x="3354631" y="1771286"/>
            <a:ext cx="2560320" cy="3309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D7A4E378-EA57-47B9-B1EB-58B998F6CF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2595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Guitar Cartoon High Res Stock Images | Shutterstock">
            <a:extLst>
              <a:ext uri="{FF2B5EF4-FFF2-40B4-BE49-F238E27FC236}">
                <a16:creationId xmlns:a16="http://schemas.microsoft.com/office/drawing/2014/main" id="{64625223-327E-40E1-AA18-3163EFDDBC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8" r="11509" b="13472"/>
          <a:stretch/>
        </p:blipFill>
        <p:spPr bwMode="auto">
          <a:xfrm>
            <a:off x="6235726" y="1786490"/>
            <a:ext cx="2560320" cy="3278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D2B31ED6-76F0-425A-9A41-C947AEF9C1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5662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4" name="Picture 6" descr="Gate Cartoon Images, Stock Photos &amp; Vectors | Shutterstock">
            <a:extLst>
              <a:ext uri="{FF2B5EF4-FFF2-40B4-BE49-F238E27FC236}">
                <a16:creationId xmlns:a16="http://schemas.microsoft.com/office/drawing/2014/main" id="{6981C025-3DF4-4E25-890B-453D79020F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72" r="4927" b="13472"/>
          <a:stretch/>
        </p:blipFill>
        <p:spPr bwMode="auto">
          <a:xfrm>
            <a:off x="9120662" y="2523381"/>
            <a:ext cx="2560320" cy="1805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FDEB0AE8-E1DA-4AB4-8EE0-43AD68126D7F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85268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208"/>
    </mc:Choice>
    <mc:Fallback xmlns="">
      <p:transition spd="slow" advTm="142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20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20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20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5399438-DCF2-44F1-BE5C-9F3200A577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96469" y="643466"/>
            <a:ext cx="5599062" cy="557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92007A72-21BB-4DD3-ACF7-A48185EF248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424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204"/>
    </mc:Choice>
    <mc:Fallback xmlns="">
      <p:transition spd="slow" advTm="122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irl Cartoon Images, Stock Photos &amp; Vectors | Shutterstock">
            <a:extLst>
              <a:ext uri="{FF2B5EF4-FFF2-40B4-BE49-F238E27FC236}">
                <a16:creationId xmlns:a16="http://schemas.microsoft.com/office/drawing/2014/main" id="{ADE60B70-9C79-4841-BB84-6F1FC7571B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43"/>
          <a:stretch/>
        </p:blipFill>
        <p:spPr bwMode="auto">
          <a:xfrm>
            <a:off x="1435842" y="643467"/>
            <a:ext cx="3706915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D0ACDFB-D943-4E84-9D85-28975F6B31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56865" y="796396"/>
            <a:ext cx="5291667" cy="5265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395ED9C0-914C-4952-B00A-08A86FCF377A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36555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916"/>
    </mc:Choice>
    <mc:Fallback xmlns="">
      <p:transition spd="slow" advTm="149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irl Cartoon Images, Stock Photos &amp; Vectors | Shutterstock">
            <a:extLst>
              <a:ext uri="{FF2B5EF4-FFF2-40B4-BE49-F238E27FC236}">
                <a16:creationId xmlns:a16="http://schemas.microsoft.com/office/drawing/2014/main" id="{ADE60B70-9C79-4841-BB84-6F1FC7571B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43"/>
          <a:stretch/>
        </p:blipFill>
        <p:spPr bwMode="auto">
          <a:xfrm>
            <a:off x="1435842" y="643467"/>
            <a:ext cx="3706915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D0ACDFB-D943-4E84-9D85-28975F6B31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56865" y="796396"/>
            <a:ext cx="5291667" cy="5265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8A5200B3-B203-482D-831A-568BD0BBF49C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85809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033"/>
    </mc:Choice>
    <mc:Fallback xmlns="">
      <p:transition spd="slow" advTm="140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, whiteboard&#10;&#10;Description automatically generated">
            <a:extLst>
              <a:ext uri="{FF2B5EF4-FFF2-40B4-BE49-F238E27FC236}">
                <a16:creationId xmlns:a16="http://schemas.microsoft.com/office/drawing/2014/main" id="{16ECE7D0-D85F-46C9-A29B-5C2FB0AB86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7"/>
          <a:stretch/>
        </p:blipFill>
        <p:spPr bwMode="auto">
          <a:xfrm>
            <a:off x="357276" y="277712"/>
            <a:ext cx="2120926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A drawing of a person&#10;&#10;Description automatically generated">
            <a:extLst>
              <a:ext uri="{FF2B5EF4-FFF2-40B4-BE49-F238E27FC236}">
                <a16:creationId xmlns:a16="http://schemas.microsoft.com/office/drawing/2014/main" id="{CED6A3F7-0CFB-45E2-B124-181D2A88C2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49435" y="348257"/>
            <a:ext cx="2187341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DBBC750-F718-4FCD-B4A8-5A6DBBA68A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" r="-1"/>
          <a:stretch/>
        </p:blipFill>
        <p:spPr bwMode="auto">
          <a:xfrm>
            <a:off x="9877327" y="348257"/>
            <a:ext cx="2118302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5B571CD-2BC9-406F-AD34-C2FC57FBF2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5394" y="4355839"/>
            <a:ext cx="2170854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F55B002-F025-4C15-9FD3-0A138DF71E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"/>
          <a:stretch/>
        </p:blipFill>
        <p:spPr bwMode="auto">
          <a:xfrm>
            <a:off x="2552469" y="2668485"/>
            <a:ext cx="2167222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Text, whiteboard&#10;&#10;Description automatically generated">
            <a:extLst>
              <a:ext uri="{FF2B5EF4-FFF2-40B4-BE49-F238E27FC236}">
                <a16:creationId xmlns:a16="http://schemas.microsoft.com/office/drawing/2014/main" id="{BA8414EA-94E7-4341-908A-07D107B18F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12165" y="2668485"/>
            <a:ext cx="2122199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41AEAA6-FAFC-4679-A4D2-AD2FC1094B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2"/>
          <a:stretch/>
        </p:blipFill>
        <p:spPr bwMode="auto">
          <a:xfrm>
            <a:off x="4930575" y="4349743"/>
            <a:ext cx="2170706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420F083-FEDE-47EF-8A5B-5BDBE658DA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"/>
          <a:stretch/>
        </p:blipFill>
        <p:spPr bwMode="auto">
          <a:xfrm>
            <a:off x="3324555" y="348257"/>
            <a:ext cx="2118011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C84E193-D19E-42D6-9D0F-148A0ED788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15609" y="4355839"/>
            <a:ext cx="2170854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633BF6C7-4BFC-49A2-89B7-8CC80655C992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28667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903"/>
    </mc:Choice>
    <mc:Fallback xmlns="">
      <p:transition spd="slow" advTm="449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2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28+ Printable Lined Paper Templates | Free &amp; Premium Templates">
            <a:extLst>
              <a:ext uri="{FF2B5EF4-FFF2-40B4-BE49-F238E27FC236}">
                <a16:creationId xmlns:a16="http://schemas.microsoft.com/office/drawing/2014/main" id="{50F7FBCD-120A-4497-B5DA-ADD5897C8E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62" b="22982"/>
          <a:stretch/>
        </p:blipFill>
        <p:spPr bwMode="auto">
          <a:xfrm>
            <a:off x="0" y="0"/>
            <a:ext cx="12192000" cy="6430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oloring pages : Writing Sheets For Preschool Stunning Coloring Pages  Alphabet Practice Name Ideas 52 Stunning Writing Sheets For Preschool ~  awarofloves">
            <a:extLst>
              <a:ext uri="{FF2B5EF4-FFF2-40B4-BE49-F238E27FC236}">
                <a16:creationId xmlns:a16="http://schemas.microsoft.com/office/drawing/2014/main" id="{EB8E4DC1-077C-4E2C-91DC-AB017F92EC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9" t="28735" r="50000" b="52940"/>
          <a:stretch/>
        </p:blipFill>
        <p:spPr bwMode="auto">
          <a:xfrm>
            <a:off x="984739" y="1730326"/>
            <a:ext cx="3852174" cy="1209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 xmlns:iact="http://schemas.microsoft.com/office/powerpoint/2014/inkAction">
        <mc:Choice Requires="p14 iact">
          <p:contentPart p14:bwMode="auto" r:id="rId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7C43DA61-F95A-455E-92A9-C270142BE38F}"/>
                  </a:ext>
                </a:extLst>
              </p14:cNvPr>
              <p14:cNvContentPartPr/>
              <p14:nvPr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1865160" y="2115000"/>
              <a:ext cx="2703960" cy="6638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7C43DA61-F95A-455E-92A9-C270142BE38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855800" y="2105640"/>
                <a:ext cx="2722680" cy="682560"/>
              </a:xfrm>
              <a:prstGeom prst="rect">
                <a:avLst/>
              </a:prstGeom>
            </p:spPr>
          </p:pic>
        </mc:Fallback>
      </mc:AlternateContent>
      <p:pic>
        <p:nvPicPr>
          <p:cNvPr id="11" name="Audio 10">
            <a:hlinkClick r:id="" action="ppaction://media"/>
            <a:extLst>
              <a:ext uri="{FF2B5EF4-FFF2-40B4-BE49-F238E27FC236}">
                <a16:creationId xmlns:a16="http://schemas.microsoft.com/office/drawing/2014/main" id="{6D1BC7E6-AC02-4367-8382-60BABB34006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485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395"/>
    </mc:Choice>
    <mc:Fallback xmlns="">
      <p:transition spd="slow" advTm="443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|2.4|2.3|2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5|1.4|1.5|1.5|1.4|1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5|1.3|1.2|1.3|1.3|1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1|1.4|1.3|1.4|1.5|1.3|1.5|1.4|1.4|5.3|1.1|1.2|1.2|1.2|1.2|1.3|1|1.1|1|1|1|1.1|1|1|0.9|1.3|1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5</Words>
  <Application>Microsoft Office PowerPoint</Application>
  <PresentationFormat>Widescreen</PresentationFormat>
  <Paragraphs>1</Paragraphs>
  <Slides>7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Comic Sans MS</vt:lpstr>
      <vt:lpstr>Office Theme</vt:lpstr>
      <vt:lpstr>Set 1 Sounds 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Set 1 Sounds Day 5</dc:title>
  <dc:creator>Laptop</dc:creator>
  <cp:lastModifiedBy>Crow, Lianne</cp:lastModifiedBy>
  <cp:revision>7</cp:revision>
  <dcterms:created xsi:type="dcterms:W3CDTF">2021-01-11T13:25:44Z</dcterms:created>
  <dcterms:modified xsi:type="dcterms:W3CDTF">2021-01-25T14:51:22Z</dcterms:modified>
</cp:coreProperties>
</file>