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5" r:id="rId3"/>
    <p:sldId id="258" r:id="rId4"/>
    <p:sldId id="264" r:id="rId5"/>
    <p:sldId id="257" r:id="rId6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D3E93-DEEA-4A3B-91B4-49FF0617037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C6E34-B9D0-47DD-AD20-69AD8B715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8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5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8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8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8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sn4h39/articles/z24vj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Identify and use speech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4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speech?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speech?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Speech is something that has been said. This could be through conversation with somebody else.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6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BBC </a:t>
            </a:r>
            <a:r>
              <a:rPr lang="en-GB" dirty="0" err="1"/>
              <a:t>B</a:t>
            </a:r>
            <a:r>
              <a:rPr lang="en-GB" dirty="0" err="1" smtClean="0"/>
              <a:t>iteszie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atch the video below from BBC bitesize all about how to bring a script to life. </a:t>
            </a:r>
          </a:p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https://www.bbc.co.uk/bitesize/topics/zsn4h39/articles/z24vjty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06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find the sheet attached and read it with two other people at home.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it is speech so each person should role play a different character:</a:t>
            </a:r>
          </a:p>
          <a:p>
            <a:pPr marL="0" indent="0">
              <a:buNone/>
            </a:pP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Bunce and Bean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speech for your character and act out anything that you think the characters would be doing.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a go at reading the extract first, sounding out the words </a:t>
            </a: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and blending.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4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Chapter 7- We’ll never let him go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Dang and blast that fox!’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‘Do not let him go’ Bean said.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‘We will not’ Bunce yelled.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‘It’s not over Mr Fox’ yelled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‘What’s next?’ asked Bunce.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‘You go down the hole' said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‘Not me!’ screamed Bunce.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‘Then we stay here’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‘We will starve him out’ shouted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‘They will be so hungry.’ Bunce said happily.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6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Learning intention: Identify and use speech</vt:lpstr>
      <vt:lpstr>What is speech?</vt:lpstr>
      <vt:lpstr>BBC Biteszie</vt:lpstr>
      <vt:lpstr>Task</vt:lpstr>
      <vt:lpstr>Chapter 7- We’ll never let him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speech</dc:title>
  <dc:creator>Craggs, Charlotte</dc:creator>
  <cp:lastModifiedBy>Burns, Rachel</cp:lastModifiedBy>
  <cp:revision>8</cp:revision>
  <cp:lastPrinted>2021-02-02T15:58:23Z</cp:lastPrinted>
  <dcterms:created xsi:type="dcterms:W3CDTF">2021-02-02T10:26:04Z</dcterms:created>
  <dcterms:modified xsi:type="dcterms:W3CDTF">2021-02-02T15:58:25Z</dcterms:modified>
</cp:coreProperties>
</file>