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7"/>
  </p:handoutMasterIdLst>
  <p:sldIdLst>
    <p:sldId id="256" r:id="rId2"/>
    <p:sldId id="265" r:id="rId3"/>
    <p:sldId id="258" r:id="rId4"/>
    <p:sldId id="264" r:id="rId5"/>
    <p:sldId id="257" r:id="rId6"/>
  </p:sldIdLst>
  <p:sldSz cx="9144000" cy="6858000" type="screen4x3"/>
  <p:notesSz cx="6799263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3D3E93-DEEA-4A3B-91B4-49FF0617037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1C6E34-B9D0-47DD-AD20-69AD8B715F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63810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5C93-626B-4BC8-BA44-D90B7579C1E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5314-8469-4A69-9957-34F07FD9B0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6771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5C93-626B-4BC8-BA44-D90B7579C1E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5314-8469-4A69-9957-34F07FD9B0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7669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5C93-626B-4BC8-BA44-D90B7579C1E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5314-8469-4A69-9957-34F07FD9B0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4804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5C93-626B-4BC8-BA44-D90B7579C1E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5314-8469-4A69-9957-34F07FD9B0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4197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5C93-626B-4BC8-BA44-D90B7579C1E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5314-8469-4A69-9957-34F07FD9B0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6932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5C93-626B-4BC8-BA44-D90B7579C1E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5314-8469-4A69-9957-34F07FD9B0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351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5C93-626B-4BC8-BA44-D90B7579C1E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5314-8469-4A69-9957-34F07FD9B0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7658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5C93-626B-4BC8-BA44-D90B7579C1E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5314-8469-4A69-9957-34F07FD9B0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4585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5C93-626B-4BC8-BA44-D90B7579C1E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5314-8469-4A69-9957-34F07FD9B0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147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5C93-626B-4BC8-BA44-D90B7579C1E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5314-8469-4A69-9957-34F07FD9B0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5784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5C93-626B-4BC8-BA44-D90B7579C1E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5314-8469-4A69-9957-34F07FD9B0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2988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35C93-626B-4BC8-BA44-D90B7579C1E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75314-8469-4A69-9957-34F07FD9B0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8105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bc.co.uk/bitesize/topics/zsn4h39/articles/z24vjty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u="sng" dirty="0" smtClean="0">
                <a:latin typeface="Arial" panose="020B0604020202020204" pitchFamily="34" charset="0"/>
                <a:cs typeface="Arial" panose="020B0604020202020204" pitchFamily="34" charset="0"/>
              </a:rPr>
              <a:t>Learning intention: Identify and use speech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1841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 smtClean="0">
                <a:latin typeface="Arial" panose="020B0604020202020204" pitchFamily="34" charset="0"/>
                <a:cs typeface="Arial" panose="020B0604020202020204" pitchFamily="34" charset="0"/>
              </a:rPr>
              <a:t>What is speech?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What is speech? 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Speech is something that has been said. This could be through conversation with somebody else.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7960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BBC </a:t>
            </a:r>
            <a:r>
              <a:rPr lang="en-GB" dirty="0" err="1"/>
              <a:t>B</a:t>
            </a:r>
            <a:r>
              <a:rPr lang="en-GB" dirty="0" err="1" smtClean="0"/>
              <a:t>iteszie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W</a:t>
            </a:r>
            <a:r>
              <a:rPr lang="en-GB" dirty="0" smtClean="0"/>
              <a:t>atch the video below from BBC bitesize all about how to bring a script to life. </a:t>
            </a:r>
          </a:p>
          <a:p>
            <a:pPr marL="0" indent="0">
              <a:buNone/>
            </a:pPr>
            <a:endParaRPr lang="en-GB" dirty="0" smtClean="0">
              <a:hlinkClick r:id="rId2"/>
            </a:endParaRPr>
          </a:p>
          <a:p>
            <a:pPr marL="0" indent="0">
              <a:buNone/>
            </a:pPr>
            <a:r>
              <a:rPr lang="en-GB" dirty="0" smtClean="0">
                <a:hlinkClick r:id="rId2"/>
              </a:rPr>
              <a:t>https://www.bbc.co.uk/bitesize/topics/zsn4h39/articles/z24vjty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7061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Task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Now find the sheet attached and read it with two other people at home. </a:t>
            </a:r>
          </a:p>
          <a:p>
            <a:pPr marL="0" indent="0">
              <a:buNone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Remember it is speech so each person should role play a different character:</a:t>
            </a:r>
          </a:p>
          <a:p>
            <a:pPr marL="0" indent="0">
              <a:buNone/>
            </a:pPr>
            <a:r>
              <a:rPr lang="en-GB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Boggis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Bunce and Bean</a:t>
            </a:r>
          </a:p>
          <a:p>
            <a:pPr marL="0" indent="0">
              <a:buNone/>
            </a:pP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Read the speech for your character and act out anything that you think the characters would be doing.</a:t>
            </a:r>
          </a:p>
          <a:p>
            <a:pPr marL="0" indent="0"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Have a go at reading the extract first, sounding out the words </a:t>
            </a:r>
            <a:r>
              <a:rPr lang="en-GB" sz="2400" smtClean="0">
                <a:latin typeface="Arial" panose="020B0604020202020204" pitchFamily="34" charset="0"/>
                <a:cs typeface="Arial" panose="020B0604020202020204" pitchFamily="34" charset="0"/>
              </a:rPr>
              <a:t>and blending. </a:t>
            </a:r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66471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u="sng" dirty="0" smtClean="0">
                <a:latin typeface="Arial" panose="020B0604020202020204" pitchFamily="34" charset="0"/>
                <a:cs typeface="Arial" panose="020B0604020202020204" pitchFamily="34" charset="0"/>
              </a:rPr>
              <a:t>Chapter 7- We’ll never let him go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Dang and blast that fox!’ </a:t>
            </a:r>
            <a:r>
              <a:rPr lang="en-GB" sz="4000" dirty="0" err="1">
                <a:latin typeface="Arial" panose="020B0604020202020204" pitchFamily="34" charset="0"/>
                <a:cs typeface="Arial" panose="020B0604020202020204" pitchFamily="34" charset="0"/>
              </a:rPr>
              <a:t>Boggis</a:t>
            </a: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 said.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‘Do not let him go’ Bean said.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‘We will not’ Bunce yelled.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‘It’s not over Mr Fox’ yelled Bean.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 ‘What’s next?’ asked Bunce.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‘You go down the hole' said Bean.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‘Not me!’ screamed Bunce.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‘Then we stay here’ </a:t>
            </a:r>
            <a:r>
              <a:rPr lang="en-GB" sz="4000" dirty="0" err="1">
                <a:latin typeface="Arial" panose="020B0604020202020204" pitchFamily="34" charset="0"/>
                <a:cs typeface="Arial" panose="020B0604020202020204" pitchFamily="34" charset="0"/>
              </a:rPr>
              <a:t>Boggis</a:t>
            </a: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 said.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‘We will starve him out’ shouted Bean.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‘They will be so hungry.’ Bunce said happily.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78658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225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  Learning intention: Identify and use speech</vt:lpstr>
      <vt:lpstr>What is speech?</vt:lpstr>
      <vt:lpstr>BBC Biteszie</vt:lpstr>
      <vt:lpstr>Task</vt:lpstr>
      <vt:lpstr>Chapter 7- We’ll never let him go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speech</dc:title>
  <dc:creator>Craggs, Charlotte</dc:creator>
  <cp:lastModifiedBy>Burns, Rachel</cp:lastModifiedBy>
  <cp:revision>8</cp:revision>
  <cp:lastPrinted>2021-02-02T15:58:23Z</cp:lastPrinted>
  <dcterms:created xsi:type="dcterms:W3CDTF">2021-02-02T10:26:04Z</dcterms:created>
  <dcterms:modified xsi:type="dcterms:W3CDTF">2021-02-02T15:58:25Z</dcterms:modified>
</cp:coreProperties>
</file>