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9" r:id="rId3"/>
    <p:sldId id="260" r:id="rId4"/>
    <p:sldId id="257" r:id="rId5"/>
    <p:sldId id="261" r:id="rId6"/>
    <p:sldId id="263"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728"/>
  </p:normalViewPr>
  <p:slideViewPr>
    <p:cSldViewPr snapToGrid="0" snapToObjects="1">
      <p:cViewPr varScale="1">
        <p:scale>
          <a:sx n="69" d="100"/>
          <a:sy n="69" d="100"/>
        </p:scale>
        <p:origin x="756" y="6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18F9D8-0390-9D4B-889F-1EF777FF9199}"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1D94C4-25C2-A94D-8BB3-77F188B8FDFD}" type="slidenum">
              <a:rPr lang="en-US" smtClean="0"/>
              <a:t>‹#›</a:t>
            </a:fld>
            <a:endParaRPr lang="en-US"/>
          </a:p>
        </p:txBody>
      </p:sp>
    </p:spTree>
    <p:extLst>
      <p:ext uri="{BB962C8B-B14F-4D97-AF65-F5344CB8AC3E}">
        <p14:creationId xmlns:p14="http://schemas.microsoft.com/office/powerpoint/2010/main" val="1434094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take a look at this weather report, it starts from Wednesday and goes to next Monday. Let’s look at Wednesday first, look for the ’w’ and the green circle. Ok, what was the weather like then? Two raindrops suggest that it was heavy rain on Wednesday. Now looking ahead to next Monday, look for the ‘m’ and the red circle. Is the weather the same on Monday and Wednesday? No, on Monday it says it will be sunny. Let’s wait and see! Today is Friday, let’s look for ‘f’ and the purple circle, what does that symbol mean? Partly sunny and partly cloudy, look outside to check.</a:t>
            </a:r>
          </a:p>
        </p:txBody>
      </p:sp>
      <p:sp>
        <p:nvSpPr>
          <p:cNvPr id="4" name="Slide Number Placeholder 3"/>
          <p:cNvSpPr>
            <a:spLocks noGrp="1"/>
          </p:cNvSpPr>
          <p:nvPr>
            <p:ph type="sldNum" sz="quarter" idx="5"/>
          </p:nvPr>
        </p:nvSpPr>
        <p:spPr/>
        <p:txBody>
          <a:bodyPr/>
          <a:lstStyle/>
          <a:p>
            <a:fld id="{D41D94C4-25C2-A94D-8BB3-77F188B8FDFD}" type="slidenum">
              <a:rPr lang="en-US" smtClean="0"/>
              <a:t>3</a:t>
            </a:fld>
            <a:endParaRPr lang="en-US"/>
          </a:p>
        </p:txBody>
      </p:sp>
    </p:spTree>
    <p:extLst>
      <p:ext uri="{BB962C8B-B14F-4D97-AF65-F5344CB8AC3E}">
        <p14:creationId xmlns:p14="http://schemas.microsoft.com/office/powerpoint/2010/main" val="129804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week you’re going to be the weather forecaster, so we need to keep track of the weather!</a:t>
            </a:r>
          </a:p>
        </p:txBody>
      </p:sp>
      <p:sp>
        <p:nvSpPr>
          <p:cNvPr id="4" name="Slide Number Placeholder 3"/>
          <p:cNvSpPr>
            <a:spLocks noGrp="1"/>
          </p:cNvSpPr>
          <p:nvPr>
            <p:ph type="sldNum" sz="quarter" idx="5"/>
          </p:nvPr>
        </p:nvSpPr>
        <p:spPr/>
        <p:txBody>
          <a:bodyPr/>
          <a:lstStyle/>
          <a:p>
            <a:fld id="{D41D94C4-25C2-A94D-8BB3-77F188B8FDFD}" type="slidenum">
              <a:rPr lang="en-US" smtClean="0"/>
              <a:t>4</a:t>
            </a:fld>
            <a:endParaRPr lang="en-US"/>
          </a:p>
        </p:txBody>
      </p:sp>
    </p:spTree>
    <p:extLst>
      <p:ext uri="{BB962C8B-B14F-4D97-AF65-F5344CB8AC3E}">
        <p14:creationId xmlns:p14="http://schemas.microsoft.com/office/powerpoint/2010/main" val="4200042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1D94C4-25C2-A94D-8BB3-77F188B8FDFD}" type="slidenum">
              <a:rPr lang="en-US" smtClean="0"/>
              <a:t>5</a:t>
            </a:fld>
            <a:endParaRPr lang="en-US"/>
          </a:p>
        </p:txBody>
      </p:sp>
    </p:spTree>
    <p:extLst>
      <p:ext uri="{BB962C8B-B14F-4D97-AF65-F5344CB8AC3E}">
        <p14:creationId xmlns:p14="http://schemas.microsoft.com/office/powerpoint/2010/main" val="3558942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A7052-563E-CB42-9C98-999AD550127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4C39E47-26B7-2A4C-BA44-60C1F82319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AD929D9-0071-7D41-9E1C-2A42FFA8FF80}"/>
              </a:ext>
            </a:extLst>
          </p:cNvPr>
          <p:cNvSpPr>
            <a:spLocks noGrp="1"/>
          </p:cNvSpPr>
          <p:nvPr>
            <p:ph type="dt" sz="half" idx="10"/>
          </p:nvPr>
        </p:nvSpPr>
        <p:spPr/>
        <p:txBody>
          <a:bodyPr/>
          <a:lstStyle/>
          <a:p>
            <a:fld id="{1F52FACF-5112-D945-9BE7-C6CBDBA4D4CD}" type="datetimeFigureOut">
              <a:rPr lang="en-US" smtClean="0"/>
              <a:t>1/26/2021</a:t>
            </a:fld>
            <a:endParaRPr lang="en-US"/>
          </a:p>
        </p:txBody>
      </p:sp>
      <p:sp>
        <p:nvSpPr>
          <p:cNvPr id="5" name="Footer Placeholder 4">
            <a:extLst>
              <a:ext uri="{FF2B5EF4-FFF2-40B4-BE49-F238E27FC236}">
                <a16:creationId xmlns:a16="http://schemas.microsoft.com/office/drawing/2014/main" id="{7EA26A66-CE09-DC4B-BE6E-934AAB6A4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75E5B-2720-8F42-BAEB-99EE2EE6316D}"/>
              </a:ext>
            </a:extLst>
          </p:cNvPr>
          <p:cNvSpPr>
            <a:spLocks noGrp="1"/>
          </p:cNvSpPr>
          <p:nvPr>
            <p:ph type="sldNum" sz="quarter" idx="12"/>
          </p:nvPr>
        </p:nvSpPr>
        <p:spPr/>
        <p:txBody>
          <a:bodyPr/>
          <a:lstStyle/>
          <a:p>
            <a:fld id="{12A2E840-D5F9-4C4F-85C9-6A89E4403A1C}" type="slidenum">
              <a:rPr lang="en-US" smtClean="0"/>
              <a:t>‹#›</a:t>
            </a:fld>
            <a:endParaRPr lang="en-US"/>
          </a:p>
        </p:txBody>
      </p:sp>
    </p:spTree>
    <p:extLst>
      <p:ext uri="{BB962C8B-B14F-4D97-AF65-F5344CB8AC3E}">
        <p14:creationId xmlns:p14="http://schemas.microsoft.com/office/powerpoint/2010/main" val="3147398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AB5C6-3287-A648-B4A4-5EA85E64305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70D6D55-5393-8F49-84EF-B1E2D7263A9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55A8D0B-162C-5140-B66D-BB3CE9A34E70}"/>
              </a:ext>
            </a:extLst>
          </p:cNvPr>
          <p:cNvSpPr>
            <a:spLocks noGrp="1"/>
          </p:cNvSpPr>
          <p:nvPr>
            <p:ph type="dt" sz="half" idx="10"/>
          </p:nvPr>
        </p:nvSpPr>
        <p:spPr/>
        <p:txBody>
          <a:bodyPr/>
          <a:lstStyle/>
          <a:p>
            <a:fld id="{1F52FACF-5112-D945-9BE7-C6CBDBA4D4CD}" type="datetimeFigureOut">
              <a:rPr lang="en-US" smtClean="0"/>
              <a:t>1/26/2021</a:t>
            </a:fld>
            <a:endParaRPr lang="en-US"/>
          </a:p>
        </p:txBody>
      </p:sp>
      <p:sp>
        <p:nvSpPr>
          <p:cNvPr id="5" name="Footer Placeholder 4">
            <a:extLst>
              <a:ext uri="{FF2B5EF4-FFF2-40B4-BE49-F238E27FC236}">
                <a16:creationId xmlns:a16="http://schemas.microsoft.com/office/drawing/2014/main" id="{682AD05D-5A30-FC4C-AFDB-9B7A0F5AC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1444D9-61A7-5F42-AE10-9C70A7CB993A}"/>
              </a:ext>
            </a:extLst>
          </p:cNvPr>
          <p:cNvSpPr>
            <a:spLocks noGrp="1"/>
          </p:cNvSpPr>
          <p:nvPr>
            <p:ph type="sldNum" sz="quarter" idx="12"/>
          </p:nvPr>
        </p:nvSpPr>
        <p:spPr/>
        <p:txBody>
          <a:bodyPr/>
          <a:lstStyle/>
          <a:p>
            <a:fld id="{12A2E840-D5F9-4C4F-85C9-6A89E4403A1C}" type="slidenum">
              <a:rPr lang="en-US" smtClean="0"/>
              <a:t>‹#›</a:t>
            </a:fld>
            <a:endParaRPr lang="en-US"/>
          </a:p>
        </p:txBody>
      </p:sp>
    </p:spTree>
    <p:extLst>
      <p:ext uri="{BB962C8B-B14F-4D97-AF65-F5344CB8AC3E}">
        <p14:creationId xmlns:p14="http://schemas.microsoft.com/office/powerpoint/2010/main" val="1222673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12AA24-8909-6C47-BAE6-4816DBB13F7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FBC9B45-3EEA-8242-8869-56FD86347F2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62F6DC-5BC9-E540-8E91-614B4F61185B}"/>
              </a:ext>
            </a:extLst>
          </p:cNvPr>
          <p:cNvSpPr>
            <a:spLocks noGrp="1"/>
          </p:cNvSpPr>
          <p:nvPr>
            <p:ph type="dt" sz="half" idx="10"/>
          </p:nvPr>
        </p:nvSpPr>
        <p:spPr/>
        <p:txBody>
          <a:bodyPr/>
          <a:lstStyle/>
          <a:p>
            <a:fld id="{1F52FACF-5112-D945-9BE7-C6CBDBA4D4CD}" type="datetimeFigureOut">
              <a:rPr lang="en-US" smtClean="0"/>
              <a:t>1/26/2021</a:t>
            </a:fld>
            <a:endParaRPr lang="en-US"/>
          </a:p>
        </p:txBody>
      </p:sp>
      <p:sp>
        <p:nvSpPr>
          <p:cNvPr id="5" name="Footer Placeholder 4">
            <a:extLst>
              <a:ext uri="{FF2B5EF4-FFF2-40B4-BE49-F238E27FC236}">
                <a16:creationId xmlns:a16="http://schemas.microsoft.com/office/drawing/2014/main" id="{6DA8AEE8-5960-7640-B6A4-4A568D098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F3A7A5-BC95-4149-BE4F-063EDF4AD673}"/>
              </a:ext>
            </a:extLst>
          </p:cNvPr>
          <p:cNvSpPr>
            <a:spLocks noGrp="1"/>
          </p:cNvSpPr>
          <p:nvPr>
            <p:ph type="sldNum" sz="quarter" idx="12"/>
          </p:nvPr>
        </p:nvSpPr>
        <p:spPr/>
        <p:txBody>
          <a:bodyPr/>
          <a:lstStyle/>
          <a:p>
            <a:fld id="{12A2E840-D5F9-4C4F-85C9-6A89E4403A1C}" type="slidenum">
              <a:rPr lang="en-US" smtClean="0"/>
              <a:t>‹#›</a:t>
            </a:fld>
            <a:endParaRPr lang="en-US"/>
          </a:p>
        </p:txBody>
      </p:sp>
    </p:spTree>
    <p:extLst>
      <p:ext uri="{BB962C8B-B14F-4D97-AF65-F5344CB8AC3E}">
        <p14:creationId xmlns:p14="http://schemas.microsoft.com/office/powerpoint/2010/main" val="4224597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6BD27-35A2-D844-84F0-0C5F0D60E22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A942501-1AE7-3740-9D4B-3A3F9DF58D6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58CFFA-EA23-5B4D-B7BA-0BB113BCFE91}"/>
              </a:ext>
            </a:extLst>
          </p:cNvPr>
          <p:cNvSpPr>
            <a:spLocks noGrp="1"/>
          </p:cNvSpPr>
          <p:nvPr>
            <p:ph type="dt" sz="half" idx="10"/>
          </p:nvPr>
        </p:nvSpPr>
        <p:spPr/>
        <p:txBody>
          <a:bodyPr/>
          <a:lstStyle/>
          <a:p>
            <a:fld id="{1F52FACF-5112-D945-9BE7-C6CBDBA4D4CD}" type="datetimeFigureOut">
              <a:rPr lang="en-US" smtClean="0"/>
              <a:t>1/26/2021</a:t>
            </a:fld>
            <a:endParaRPr lang="en-US"/>
          </a:p>
        </p:txBody>
      </p:sp>
      <p:sp>
        <p:nvSpPr>
          <p:cNvPr id="5" name="Footer Placeholder 4">
            <a:extLst>
              <a:ext uri="{FF2B5EF4-FFF2-40B4-BE49-F238E27FC236}">
                <a16:creationId xmlns:a16="http://schemas.microsoft.com/office/drawing/2014/main" id="{98FC795B-5C22-B342-AB5E-B384A881A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62661B-80DA-544C-B3F8-79BA80DE62A0}"/>
              </a:ext>
            </a:extLst>
          </p:cNvPr>
          <p:cNvSpPr>
            <a:spLocks noGrp="1"/>
          </p:cNvSpPr>
          <p:nvPr>
            <p:ph type="sldNum" sz="quarter" idx="12"/>
          </p:nvPr>
        </p:nvSpPr>
        <p:spPr/>
        <p:txBody>
          <a:bodyPr/>
          <a:lstStyle/>
          <a:p>
            <a:fld id="{12A2E840-D5F9-4C4F-85C9-6A89E4403A1C}" type="slidenum">
              <a:rPr lang="en-US" smtClean="0"/>
              <a:t>‹#›</a:t>
            </a:fld>
            <a:endParaRPr lang="en-US"/>
          </a:p>
        </p:txBody>
      </p:sp>
    </p:spTree>
    <p:extLst>
      <p:ext uri="{BB962C8B-B14F-4D97-AF65-F5344CB8AC3E}">
        <p14:creationId xmlns:p14="http://schemas.microsoft.com/office/powerpoint/2010/main" val="2943276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E973F-2664-7341-AB21-2AB42F1D326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9B90844-F49E-2643-93C6-2FB386B6B2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5C9D244-45E7-7244-9B69-7D3F90D277DD}"/>
              </a:ext>
            </a:extLst>
          </p:cNvPr>
          <p:cNvSpPr>
            <a:spLocks noGrp="1"/>
          </p:cNvSpPr>
          <p:nvPr>
            <p:ph type="dt" sz="half" idx="10"/>
          </p:nvPr>
        </p:nvSpPr>
        <p:spPr/>
        <p:txBody>
          <a:bodyPr/>
          <a:lstStyle/>
          <a:p>
            <a:fld id="{1F52FACF-5112-D945-9BE7-C6CBDBA4D4CD}" type="datetimeFigureOut">
              <a:rPr lang="en-US" smtClean="0"/>
              <a:t>1/26/2021</a:t>
            </a:fld>
            <a:endParaRPr lang="en-US"/>
          </a:p>
        </p:txBody>
      </p:sp>
      <p:sp>
        <p:nvSpPr>
          <p:cNvPr id="5" name="Footer Placeholder 4">
            <a:extLst>
              <a:ext uri="{FF2B5EF4-FFF2-40B4-BE49-F238E27FC236}">
                <a16:creationId xmlns:a16="http://schemas.microsoft.com/office/drawing/2014/main" id="{1FE998F9-E757-F04A-84C1-B92111FD5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0CD7BB-8ED6-0846-B6CB-00D75A1B1B1C}"/>
              </a:ext>
            </a:extLst>
          </p:cNvPr>
          <p:cNvSpPr>
            <a:spLocks noGrp="1"/>
          </p:cNvSpPr>
          <p:nvPr>
            <p:ph type="sldNum" sz="quarter" idx="12"/>
          </p:nvPr>
        </p:nvSpPr>
        <p:spPr/>
        <p:txBody>
          <a:bodyPr/>
          <a:lstStyle/>
          <a:p>
            <a:fld id="{12A2E840-D5F9-4C4F-85C9-6A89E4403A1C}" type="slidenum">
              <a:rPr lang="en-US" smtClean="0"/>
              <a:t>‹#›</a:t>
            </a:fld>
            <a:endParaRPr lang="en-US"/>
          </a:p>
        </p:txBody>
      </p:sp>
    </p:spTree>
    <p:extLst>
      <p:ext uri="{BB962C8B-B14F-4D97-AF65-F5344CB8AC3E}">
        <p14:creationId xmlns:p14="http://schemas.microsoft.com/office/powerpoint/2010/main" val="2812698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E5D5F-B4D0-0C42-861E-3CB9A9DE706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6B763C-A1FD-AE43-9CF6-3EA9E4DB529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D81E6AF-3D72-C146-B16D-8F1D3F95691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A5A861E-A51D-0E44-9151-6B476A0BC549}"/>
              </a:ext>
            </a:extLst>
          </p:cNvPr>
          <p:cNvSpPr>
            <a:spLocks noGrp="1"/>
          </p:cNvSpPr>
          <p:nvPr>
            <p:ph type="dt" sz="half" idx="10"/>
          </p:nvPr>
        </p:nvSpPr>
        <p:spPr/>
        <p:txBody>
          <a:bodyPr/>
          <a:lstStyle/>
          <a:p>
            <a:fld id="{1F52FACF-5112-D945-9BE7-C6CBDBA4D4CD}" type="datetimeFigureOut">
              <a:rPr lang="en-US" smtClean="0"/>
              <a:t>1/26/2021</a:t>
            </a:fld>
            <a:endParaRPr lang="en-US"/>
          </a:p>
        </p:txBody>
      </p:sp>
      <p:sp>
        <p:nvSpPr>
          <p:cNvPr id="6" name="Footer Placeholder 5">
            <a:extLst>
              <a:ext uri="{FF2B5EF4-FFF2-40B4-BE49-F238E27FC236}">
                <a16:creationId xmlns:a16="http://schemas.microsoft.com/office/drawing/2014/main" id="{006F0F97-D6D3-5D42-AB7D-0CCEBDDFAC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93BFC7-B6A9-8542-A2DF-E54379CC75E6}"/>
              </a:ext>
            </a:extLst>
          </p:cNvPr>
          <p:cNvSpPr>
            <a:spLocks noGrp="1"/>
          </p:cNvSpPr>
          <p:nvPr>
            <p:ph type="sldNum" sz="quarter" idx="12"/>
          </p:nvPr>
        </p:nvSpPr>
        <p:spPr/>
        <p:txBody>
          <a:bodyPr/>
          <a:lstStyle/>
          <a:p>
            <a:fld id="{12A2E840-D5F9-4C4F-85C9-6A89E4403A1C}" type="slidenum">
              <a:rPr lang="en-US" smtClean="0"/>
              <a:t>‹#›</a:t>
            </a:fld>
            <a:endParaRPr lang="en-US"/>
          </a:p>
        </p:txBody>
      </p:sp>
    </p:spTree>
    <p:extLst>
      <p:ext uri="{BB962C8B-B14F-4D97-AF65-F5344CB8AC3E}">
        <p14:creationId xmlns:p14="http://schemas.microsoft.com/office/powerpoint/2010/main" val="3764065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F81E6-219E-E840-AED2-F53F7581799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694F3AC-97B7-3841-A3D2-56F8B2E49B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444BE97-972E-FD46-A245-4296AB5E4ED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9DE15BE-BD7B-F342-9280-A6821568F0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E310713-599D-FD45-AEC9-A1A6C8D247B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098C9EE-AFEF-4542-A3B9-03A7FF00A3AE}"/>
              </a:ext>
            </a:extLst>
          </p:cNvPr>
          <p:cNvSpPr>
            <a:spLocks noGrp="1"/>
          </p:cNvSpPr>
          <p:nvPr>
            <p:ph type="dt" sz="half" idx="10"/>
          </p:nvPr>
        </p:nvSpPr>
        <p:spPr/>
        <p:txBody>
          <a:bodyPr/>
          <a:lstStyle/>
          <a:p>
            <a:fld id="{1F52FACF-5112-D945-9BE7-C6CBDBA4D4CD}" type="datetimeFigureOut">
              <a:rPr lang="en-US" smtClean="0"/>
              <a:t>1/26/2021</a:t>
            </a:fld>
            <a:endParaRPr lang="en-US"/>
          </a:p>
        </p:txBody>
      </p:sp>
      <p:sp>
        <p:nvSpPr>
          <p:cNvPr id="8" name="Footer Placeholder 7">
            <a:extLst>
              <a:ext uri="{FF2B5EF4-FFF2-40B4-BE49-F238E27FC236}">
                <a16:creationId xmlns:a16="http://schemas.microsoft.com/office/drawing/2014/main" id="{72CF4CCF-D20D-8B48-896C-115AC985DB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1EA8B5-A025-5548-AD3E-500796D45FBF}"/>
              </a:ext>
            </a:extLst>
          </p:cNvPr>
          <p:cNvSpPr>
            <a:spLocks noGrp="1"/>
          </p:cNvSpPr>
          <p:nvPr>
            <p:ph type="sldNum" sz="quarter" idx="12"/>
          </p:nvPr>
        </p:nvSpPr>
        <p:spPr/>
        <p:txBody>
          <a:bodyPr/>
          <a:lstStyle/>
          <a:p>
            <a:fld id="{12A2E840-D5F9-4C4F-85C9-6A89E4403A1C}" type="slidenum">
              <a:rPr lang="en-US" smtClean="0"/>
              <a:t>‹#›</a:t>
            </a:fld>
            <a:endParaRPr lang="en-US"/>
          </a:p>
        </p:txBody>
      </p:sp>
    </p:spTree>
    <p:extLst>
      <p:ext uri="{BB962C8B-B14F-4D97-AF65-F5344CB8AC3E}">
        <p14:creationId xmlns:p14="http://schemas.microsoft.com/office/powerpoint/2010/main" val="3553594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BF682-F772-1242-873D-65FB653BF03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BAFC044-5AB8-B745-8B57-EC16FFD2B0DD}"/>
              </a:ext>
            </a:extLst>
          </p:cNvPr>
          <p:cNvSpPr>
            <a:spLocks noGrp="1"/>
          </p:cNvSpPr>
          <p:nvPr>
            <p:ph type="dt" sz="half" idx="10"/>
          </p:nvPr>
        </p:nvSpPr>
        <p:spPr/>
        <p:txBody>
          <a:bodyPr/>
          <a:lstStyle/>
          <a:p>
            <a:fld id="{1F52FACF-5112-D945-9BE7-C6CBDBA4D4CD}" type="datetimeFigureOut">
              <a:rPr lang="en-US" smtClean="0"/>
              <a:t>1/26/2021</a:t>
            </a:fld>
            <a:endParaRPr lang="en-US"/>
          </a:p>
        </p:txBody>
      </p:sp>
      <p:sp>
        <p:nvSpPr>
          <p:cNvPr id="4" name="Footer Placeholder 3">
            <a:extLst>
              <a:ext uri="{FF2B5EF4-FFF2-40B4-BE49-F238E27FC236}">
                <a16:creationId xmlns:a16="http://schemas.microsoft.com/office/drawing/2014/main" id="{CE1455A6-F9FA-1F4E-B05F-C8AE28482E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670D04-00D9-9144-A151-B313CCE58554}"/>
              </a:ext>
            </a:extLst>
          </p:cNvPr>
          <p:cNvSpPr>
            <a:spLocks noGrp="1"/>
          </p:cNvSpPr>
          <p:nvPr>
            <p:ph type="sldNum" sz="quarter" idx="12"/>
          </p:nvPr>
        </p:nvSpPr>
        <p:spPr/>
        <p:txBody>
          <a:bodyPr/>
          <a:lstStyle/>
          <a:p>
            <a:fld id="{12A2E840-D5F9-4C4F-85C9-6A89E4403A1C}" type="slidenum">
              <a:rPr lang="en-US" smtClean="0"/>
              <a:t>‹#›</a:t>
            </a:fld>
            <a:endParaRPr lang="en-US"/>
          </a:p>
        </p:txBody>
      </p:sp>
    </p:spTree>
    <p:extLst>
      <p:ext uri="{BB962C8B-B14F-4D97-AF65-F5344CB8AC3E}">
        <p14:creationId xmlns:p14="http://schemas.microsoft.com/office/powerpoint/2010/main" val="1744735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58665E-EB10-C444-96A9-E3A9011A4382}"/>
              </a:ext>
            </a:extLst>
          </p:cNvPr>
          <p:cNvSpPr>
            <a:spLocks noGrp="1"/>
          </p:cNvSpPr>
          <p:nvPr>
            <p:ph type="dt" sz="half" idx="10"/>
          </p:nvPr>
        </p:nvSpPr>
        <p:spPr/>
        <p:txBody>
          <a:bodyPr/>
          <a:lstStyle/>
          <a:p>
            <a:fld id="{1F52FACF-5112-D945-9BE7-C6CBDBA4D4CD}" type="datetimeFigureOut">
              <a:rPr lang="en-US" smtClean="0"/>
              <a:t>1/26/2021</a:t>
            </a:fld>
            <a:endParaRPr lang="en-US"/>
          </a:p>
        </p:txBody>
      </p:sp>
      <p:sp>
        <p:nvSpPr>
          <p:cNvPr id="3" name="Footer Placeholder 2">
            <a:extLst>
              <a:ext uri="{FF2B5EF4-FFF2-40B4-BE49-F238E27FC236}">
                <a16:creationId xmlns:a16="http://schemas.microsoft.com/office/drawing/2014/main" id="{ED12021C-BA91-204F-890A-433F732B21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71960B-BAE0-E04F-B6A3-FCE49EED197C}"/>
              </a:ext>
            </a:extLst>
          </p:cNvPr>
          <p:cNvSpPr>
            <a:spLocks noGrp="1"/>
          </p:cNvSpPr>
          <p:nvPr>
            <p:ph type="sldNum" sz="quarter" idx="12"/>
          </p:nvPr>
        </p:nvSpPr>
        <p:spPr/>
        <p:txBody>
          <a:bodyPr/>
          <a:lstStyle/>
          <a:p>
            <a:fld id="{12A2E840-D5F9-4C4F-85C9-6A89E4403A1C}" type="slidenum">
              <a:rPr lang="en-US" smtClean="0"/>
              <a:t>‹#›</a:t>
            </a:fld>
            <a:endParaRPr lang="en-US"/>
          </a:p>
        </p:txBody>
      </p:sp>
    </p:spTree>
    <p:extLst>
      <p:ext uri="{BB962C8B-B14F-4D97-AF65-F5344CB8AC3E}">
        <p14:creationId xmlns:p14="http://schemas.microsoft.com/office/powerpoint/2010/main" val="2419334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F01B6-480B-264A-9C01-DA330DD4D62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9EF4944-0A9C-674C-95CD-44D5E5F0A6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741AC71-9E25-E74B-8332-A56455387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31FC020-345C-9D4F-BA2A-E59CDA85B5FB}"/>
              </a:ext>
            </a:extLst>
          </p:cNvPr>
          <p:cNvSpPr>
            <a:spLocks noGrp="1"/>
          </p:cNvSpPr>
          <p:nvPr>
            <p:ph type="dt" sz="half" idx="10"/>
          </p:nvPr>
        </p:nvSpPr>
        <p:spPr/>
        <p:txBody>
          <a:bodyPr/>
          <a:lstStyle/>
          <a:p>
            <a:fld id="{1F52FACF-5112-D945-9BE7-C6CBDBA4D4CD}" type="datetimeFigureOut">
              <a:rPr lang="en-US" smtClean="0"/>
              <a:t>1/26/2021</a:t>
            </a:fld>
            <a:endParaRPr lang="en-US"/>
          </a:p>
        </p:txBody>
      </p:sp>
      <p:sp>
        <p:nvSpPr>
          <p:cNvPr id="6" name="Footer Placeholder 5">
            <a:extLst>
              <a:ext uri="{FF2B5EF4-FFF2-40B4-BE49-F238E27FC236}">
                <a16:creationId xmlns:a16="http://schemas.microsoft.com/office/drawing/2014/main" id="{988F4061-87D4-1240-9DD7-627F2CA4DA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96BA78-E949-0440-9737-2328764CCD12}"/>
              </a:ext>
            </a:extLst>
          </p:cNvPr>
          <p:cNvSpPr>
            <a:spLocks noGrp="1"/>
          </p:cNvSpPr>
          <p:nvPr>
            <p:ph type="sldNum" sz="quarter" idx="12"/>
          </p:nvPr>
        </p:nvSpPr>
        <p:spPr/>
        <p:txBody>
          <a:bodyPr/>
          <a:lstStyle/>
          <a:p>
            <a:fld id="{12A2E840-D5F9-4C4F-85C9-6A89E4403A1C}" type="slidenum">
              <a:rPr lang="en-US" smtClean="0"/>
              <a:t>‹#›</a:t>
            </a:fld>
            <a:endParaRPr lang="en-US"/>
          </a:p>
        </p:txBody>
      </p:sp>
    </p:spTree>
    <p:extLst>
      <p:ext uri="{BB962C8B-B14F-4D97-AF65-F5344CB8AC3E}">
        <p14:creationId xmlns:p14="http://schemas.microsoft.com/office/powerpoint/2010/main" val="3172369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067E-BF2E-4344-9B4C-38A8B80874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3387123-C1A7-B94B-80FD-2B9E5A95FE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5AC66E-8C42-9C4D-B253-B1E8B24B80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282B03-9853-5D4C-B160-14F4934488C5}"/>
              </a:ext>
            </a:extLst>
          </p:cNvPr>
          <p:cNvSpPr>
            <a:spLocks noGrp="1"/>
          </p:cNvSpPr>
          <p:nvPr>
            <p:ph type="dt" sz="half" idx="10"/>
          </p:nvPr>
        </p:nvSpPr>
        <p:spPr/>
        <p:txBody>
          <a:bodyPr/>
          <a:lstStyle/>
          <a:p>
            <a:fld id="{1F52FACF-5112-D945-9BE7-C6CBDBA4D4CD}" type="datetimeFigureOut">
              <a:rPr lang="en-US" smtClean="0"/>
              <a:t>1/26/2021</a:t>
            </a:fld>
            <a:endParaRPr lang="en-US"/>
          </a:p>
        </p:txBody>
      </p:sp>
      <p:sp>
        <p:nvSpPr>
          <p:cNvPr id="6" name="Footer Placeholder 5">
            <a:extLst>
              <a:ext uri="{FF2B5EF4-FFF2-40B4-BE49-F238E27FC236}">
                <a16:creationId xmlns:a16="http://schemas.microsoft.com/office/drawing/2014/main" id="{625E501C-AF30-9746-A8F2-A197F48E01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8B0308-3AB1-8B46-B6F3-789FCB7091A6}"/>
              </a:ext>
            </a:extLst>
          </p:cNvPr>
          <p:cNvSpPr>
            <a:spLocks noGrp="1"/>
          </p:cNvSpPr>
          <p:nvPr>
            <p:ph type="sldNum" sz="quarter" idx="12"/>
          </p:nvPr>
        </p:nvSpPr>
        <p:spPr/>
        <p:txBody>
          <a:bodyPr/>
          <a:lstStyle/>
          <a:p>
            <a:fld id="{12A2E840-D5F9-4C4F-85C9-6A89E4403A1C}" type="slidenum">
              <a:rPr lang="en-US" smtClean="0"/>
              <a:t>‹#›</a:t>
            </a:fld>
            <a:endParaRPr lang="en-US"/>
          </a:p>
        </p:txBody>
      </p:sp>
    </p:spTree>
    <p:extLst>
      <p:ext uri="{BB962C8B-B14F-4D97-AF65-F5344CB8AC3E}">
        <p14:creationId xmlns:p14="http://schemas.microsoft.com/office/powerpoint/2010/main" val="3663213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5FCF33-213A-B44E-831C-7095DA5C09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D3CB2E2-5ECE-7844-8A19-F871398F5F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F21BE5-F14B-A24A-A314-30CCA30FB9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2FACF-5112-D945-9BE7-C6CBDBA4D4CD}" type="datetimeFigureOut">
              <a:rPr lang="en-US" smtClean="0"/>
              <a:t>1/26/2021</a:t>
            </a:fld>
            <a:endParaRPr lang="en-US"/>
          </a:p>
        </p:txBody>
      </p:sp>
      <p:sp>
        <p:nvSpPr>
          <p:cNvPr id="5" name="Footer Placeholder 4">
            <a:extLst>
              <a:ext uri="{FF2B5EF4-FFF2-40B4-BE49-F238E27FC236}">
                <a16:creationId xmlns:a16="http://schemas.microsoft.com/office/drawing/2014/main" id="{623BDFCE-7B11-3948-A624-8720DD7E05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55E808-8992-204B-8BEE-92C51229A0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2E840-D5F9-4C4F-85C9-6A89E4403A1C}" type="slidenum">
              <a:rPr lang="en-US" smtClean="0"/>
              <a:t>‹#›</a:t>
            </a:fld>
            <a:endParaRPr lang="en-US"/>
          </a:p>
        </p:txBody>
      </p:sp>
    </p:spTree>
    <p:extLst>
      <p:ext uri="{BB962C8B-B14F-4D97-AF65-F5344CB8AC3E}">
        <p14:creationId xmlns:p14="http://schemas.microsoft.com/office/powerpoint/2010/main" val="2671212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1653F-FAF1-4643-A209-6EC09AAD027F}"/>
              </a:ext>
            </a:extLst>
          </p:cNvPr>
          <p:cNvSpPr>
            <a:spLocks noGrp="1"/>
          </p:cNvSpPr>
          <p:nvPr>
            <p:ph type="ctrTitle"/>
          </p:nvPr>
        </p:nvSpPr>
        <p:spPr>
          <a:xfrm>
            <a:off x="1524000" y="-296129"/>
            <a:ext cx="9144000" cy="2387600"/>
          </a:xfrm>
        </p:spPr>
        <p:txBody>
          <a:bodyPr>
            <a:normAutofit/>
          </a:bodyPr>
          <a:lstStyle/>
          <a:p>
            <a:r>
              <a:rPr lang="en-US" sz="5400" dirty="0" smtClean="0">
                <a:latin typeface="Arial" panose="020B0604020202020204" pitchFamily="34" charset="0"/>
                <a:cs typeface="Arial" panose="020B0604020202020204" pitchFamily="34" charset="0"/>
              </a:rPr>
              <a:t>Year 1 Science</a:t>
            </a:r>
            <a:br>
              <a:rPr lang="en-US" sz="5400" dirty="0" smtClean="0">
                <a:latin typeface="Arial" panose="020B0604020202020204" pitchFamily="34" charset="0"/>
                <a:cs typeface="Arial" panose="020B0604020202020204" pitchFamily="34" charset="0"/>
              </a:rPr>
            </a:br>
            <a:r>
              <a:rPr lang="en-US" sz="5400" dirty="0" smtClean="0">
                <a:latin typeface="Arial" panose="020B0604020202020204" pitchFamily="34" charset="0"/>
                <a:cs typeface="Arial" panose="020B0604020202020204" pitchFamily="34" charset="0"/>
              </a:rPr>
              <a:t>My </a:t>
            </a:r>
            <a:r>
              <a:rPr lang="en-US" sz="5400" dirty="0">
                <a:latin typeface="Arial" panose="020B0604020202020204" pitchFamily="34" charset="0"/>
                <a:cs typeface="Arial" panose="020B0604020202020204" pitchFamily="34" charset="0"/>
              </a:rPr>
              <a:t>Weather Report</a:t>
            </a:r>
          </a:p>
        </p:txBody>
      </p:sp>
      <p:grpSp>
        <p:nvGrpSpPr>
          <p:cNvPr id="10" name="Group 9">
            <a:extLst>
              <a:ext uri="{FF2B5EF4-FFF2-40B4-BE49-F238E27FC236}">
                <a16:creationId xmlns:a16="http://schemas.microsoft.com/office/drawing/2014/main" id="{0C789E70-F43D-D444-8906-53FD4CC4DD0C}"/>
              </a:ext>
            </a:extLst>
          </p:cNvPr>
          <p:cNvGrpSpPr/>
          <p:nvPr/>
        </p:nvGrpSpPr>
        <p:grpSpPr>
          <a:xfrm>
            <a:off x="69850" y="2774950"/>
            <a:ext cx="12052300" cy="2908300"/>
            <a:chOff x="69850" y="2774950"/>
            <a:chExt cx="12052300" cy="2908300"/>
          </a:xfrm>
        </p:grpSpPr>
        <p:grpSp>
          <p:nvGrpSpPr>
            <p:cNvPr id="9" name="Group 8">
              <a:extLst>
                <a:ext uri="{FF2B5EF4-FFF2-40B4-BE49-F238E27FC236}">
                  <a16:creationId xmlns:a16="http://schemas.microsoft.com/office/drawing/2014/main" id="{036A252A-D906-C641-AC23-68027580C763}"/>
                </a:ext>
              </a:extLst>
            </p:cNvPr>
            <p:cNvGrpSpPr/>
            <p:nvPr/>
          </p:nvGrpSpPr>
          <p:grpSpPr>
            <a:xfrm>
              <a:off x="69850" y="2774950"/>
              <a:ext cx="12052300" cy="2908300"/>
              <a:chOff x="69850" y="2774950"/>
              <a:chExt cx="12052300" cy="2908300"/>
            </a:xfrm>
          </p:grpSpPr>
          <p:pic>
            <p:nvPicPr>
              <p:cNvPr id="5" name="Picture 4">
                <a:extLst>
                  <a:ext uri="{FF2B5EF4-FFF2-40B4-BE49-F238E27FC236}">
                    <a16:creationId xmlns:a16="http://schemas.microsoft.com/office/drawing/2014/main" id="{314AF9B8-F321-A24C-9E17-DF9820949DAA}"/>
                  </a:ext>
                </a:extLst>
              </p:cNvPr>
              <p:cNvPicPr>
                <a:picLocks noChangeAspect="1"/>
              </p:cNvPicPr>
              <p:nvPr/>
            </p:nvPicPr>
            <p:blipFill>
              <a:blip r:embed="rId4"/>
              <a:stretch>
                <a:fillRect/>
              </a:stretch>
            </p:blipFill>
            <p:spPr>
              <a:xfrm>
                <a:off x="69850" y="2774950"/>
                <a:ext cx="12052300" cy="2908300"/>
              </a:xfrm>
              <a:prstGeom prst="rect">
                <a:avLst/>
              </a:prstGeom>
            </p:spPr>
          </p:pic>
          <p:sp>
            <p:nvSpPr>
              <p:cNvPr id="7" name="Rectangle 6">
                <a:extLst>
                  <a:ext uri="{FF2B5EF4-FFF2-40B4-BE49-F238E27FC236}">
                    <a16:creationId xmlns:a16="http://schemas.microsoft.com/office/drawing/2014/main" id="{C4E0B722-3CE8-ED40-93E6-35567D5253B4}"/>
                  </a:ext>
                </a:extLst>
              </p:cNvPr>
              <p:cNvSpPr/>
              <p:nvPr/>
            </p:nvSpPr>
            <p:spPr>
              <a:xfrm>
                <a:off x="214313" y="4543425"/>
                <a:ext cx="585787"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9FB05309-7BEA-EE4F-99FD-E3A5C80F4AFF}"/>
                </a:ext>
              </a:extLst>
            </p:cNvPr>
            <p:cNvSpPr txBox="1"/>
            <p:nvPr/>
          </p:nvSpPr>
          <p:spPr>
            <a:xfrm>
              <a:off x="92867" y="4501634"/>
              <a:ext cx="1300162" cy="369332"/>
            </a:xfrm>
            <a:prstGeom prst="rect">
              <a:avLst/>
            </a:prstGeom>
            <a:noFill/>
          </p:spPr>
          <p:txBody>
            <a:bodyPr wrap="square" rtlCol="0">
              <a:spAutoFit/>
            </a:bodyPr>
            <a:lstStyle/>
            <a:p>
              <a:r>
                <a:rPr lang="en-US" dirty="0"/>
                <a:t>Wed 20th</a:t>
              </a:r>
            </a:p>
          </p:txBody>
        </p:sp>
      </p:gr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12550" y="6061929"/>
            <a:ext cx="609600" cy="609600"/>
          </a:xfrm>
          <a:prstGeom prst="rect">
            <a:avLst/>
          </a:prstGeom>
        </p:spPr>
      </p:pic>
    </p:spTree>
    <p:extLst>
      <p:ext uri="{BB962C8B-B14F-4D97-AF65-F5344CB8AC3E}">
        <p14:creationId xmlns:p14="http://schemas.microsoft.com/office/powerpoint/2010/main" val="26637038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5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D8848-B6CF-1442-98D0-CAFFE671982A}"/>
              </a:ext>
            </a:extLst>
          </p:cNvPr>
          <p:cNvSpPr>
            <a:spLocks noGrp="1"/>
          </p:cNvSpPr>
          <p:nvPr>
            <p:ph type="title"/>
          </p:nvPr>
        </p:nvSpPr>
        <p:spPr>
          <a:xfrm>
            <a:off x="838200" y="265112"/>
            <a:ext cx="10515600" cy="1325563"/>
          </a:xfrm>
        </p:spPr>
        <p:txBody>
          <a:bodyPr/>
          <a:lstStyle/>
          <a:p>
            <a:pPr algn="ctr"/>
            <a:r>
              <a:rPr lang="en-US" dirty="0">
                <a:latin typeface="Arial" panose="020B0604020202020204" pitchFamily="34" charset="0"/>
                <a:cs typeface="Arial" panose="020B0604020202020204" pitchFamily="34" charset="0"/>
              </a:rPr>
              <a:t>Which weather type is it?</a:t>
            </a:r>
          </a:p>
        </p:txBody>
      </p:sp>
      <p:grpSp>
        <p:nvGrpSpPr>
          <p:cNvPr id="5" name="Group 4">
            <a:extLst>
              <a:ext uri="{FF2B5EF4-FFF2-40B4-BE49-F238E27FC236}">
                <a16:creationId xmlns:a16="http://schemas.microsoft.com/office/drawing/2014/main" id="{EE1692C3-87E0-1642-A982-24A0F5884529}"/>
              </a:ext>
            </a:extLst>
          </p:cNvPr>
          <p:cNvGrpSpPr/>
          <p:nvPr/>
        </p:nvGrpSpPr>
        <p:grpSpPr>
          <a:xfrm>
            <a:off x="1900236" y="1869033"/>
            <a:ext cx="8677275" cy="3389561"/>
            <a:chOff x="1900236" y="1869033"/>
            <a:chExt cx="8677275" cy="3389561"/>
          </a:xfrm>
        </p:grpSpPr>
        <p:pic>
          <p:nvPicPr>
            <p:cNvPr id="2050" name="Picture 2" descr="bbc weather symbols 2005">
              <a:extLst>
                <a:ext uri="{FF2B5EF4-FFF2-40B4-BE49-F238E27FC236}">
                  <a16:creationId xmlns:a16="http://schemas.microsoft.com/office/drawing/2014/main" id="{D34A48AF-F73D-C245-9E36-CAAFE66120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0236" y="1869033"/>
              <a:ext cx="8677275" cy="3389561"/>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a:extLst>
                <a:ext uri="{FF2B5EF4-FFF2-40B4-BE49-F238E27FC236}">
                  <a16:creationId xmlns:a16="http://schemas.microsoft.com/office/drawing/2014/main" id="{411D108F-E4CB-0D41-B23A-040EEB3DFB3C}"/>
                </a:ext>
              </a:extLst>
            </p:cNvPr>
            <p:cNvSpPr/>
            <p:nvPr/>
          </p:nvSpPr>
          <p:spPr>
            <a:xfrm>
              <a:off x="5148470" y="3187148"/>
              <a:ext cx="2047460" cy="583095"/>
            </a:xfrm>
            <a:custGeom>
              <a:avLst/>
              <a:gdLst>
                <a:gd name="connsiteX0" fmla="*/ 39756 w 2047460"/>
                <a:gd name="connsiteY0" fmla="*/ 198782 h 583095"/>
                <a:gd name="connsiteX1" fmla="*/ 92765 w 2047460"/>
                <a:gd name="connsiteY1" fmla="*/ 145774 h 583095"/>
                <a:gd name="connsiteX2" fmla="*/ 106017 w 2047460"/>
                <a:gd name="connsiteY2" fmla="*/ 125895 h 583095"/>
                <a:gd name="connsiteX3" fmla="*/ 125895 w 2047460"/>
                <a:gd name="connsiteY3" fmla="*/ 99391 h 583095"/>
                <a:gd name="connsiteX4" fmla="*/ 145773 w 2047460"/>
                <a:gd name="connsiteY4" fmla="*/ 79513 h 583095"/>
                <a:gd name="connsiteX5" fmla="*/ 172278 w 2047460"/>
                <a:gd name="connsiteY5" fmla="*/ 46382 h 583095"/>
                <a:gd name="connsiteX6" fmla="*/ 192156 w 2047460"/>
                <a:gd name="connsiteY6" fmla="*/ 39756 h 583095"/>
                <a:gd name="connsiteX7" fmla="*/ 251791 w 2047460"/>
                <a:gd name="connsiteY7" fmla="*/ 13252 h 583095"/>
                <a:gd name="connsiteX8" fmla="*/ 271669 w 2047460"/>
                <a:gd name="connsiteY8" fmla="*/ 6626 h 583095"/>
                <a:gd name="connsiteX9" fmla="*/ 291547 w 2047460"/>
                <a:gd name="connsiteY9" fmla="*/ 0 h 583095"/>
                <a:gd name="connsiteX10" fmla="*/ 450573 w 2047460"/>
                <a:gd name="connsiteY10" fmla="*/ 6626 h 583095"/>
                <a:gd name="connsiteX11" fmla="*/ 490330 w 2047460"/>
                <a:gd name="connsiteY11" fmla="*/ 19878 h 583095"/>
                <a:gd name="connsiteX12" fmla="*/ 530087 w 2047460"/>
                <a:gd name="connsiteY12" fmla="*/ 46382 h 583095"/>
                <a:gd name="connsiteX13" fmla="*/ 563217 w 2047460"/>
                <a:gd name="connsiteY13" fmla="*/ 72887 h 583095"/>
                <a:gd name="connsiteX14" fmla="*/ 596347 w 2047460"/>
                <a:gd name="connsiteY14" fmla="*/ 112643 h 583095"/>
                <a:gd name="connsiteX15" fmla="*/ 622852 w 2047460"/>
                <a:gd name="connsiteY15" fmla="*/ 139148 h 583095"/>
                <a:gd name="connsiteX16" fmla="*/ 689113 w 2047460"/>
                <a:gd name="connsiteY16" fmla="*/ 125895 h 583095"/>
                <a:gd name="connsiteX17" fmla="*/ 708991 w 2047460"/>
                <a:gd name="connsiteY17" fmla="*/ 112643 h 583095"/>
                <a:gd name="connsiteX18" fmla="*/ 728869 w 2047460"/>
                <a:gd name="connsiteY18" fmla="*/ 72887 h 583095"/>
                <a:gd name="connsiteX19" fmla="*/ 748747 w 2047460"/>
                <a:gd name="connsiteY19" fmla="*/ 59635 h 583095"/>
                <a:gd name="connsiteX20" fmla="*/ 762000 w 2047460"/>
                <a:gd name="connsiteY20" fmla="*/ 46382 h 583095"/>
                <a:gd name="connsiteX21" fmla="*/ 808382 w 2047460"/>
                <a:gd name="connsiteY21" fmla="*/ 33130 h 583095"/>
                <a:gd name="connsiteX22" fmla="*/ 1384852 w 2047460"/>
                <a:gd name="connsiteY22" fmla="*/ 26504 h 583095"/>
                <a:gd name="connsiteX23" fmla="*/ 1437860 w 2047460"/>
                <a:gd name="connsiteY23" fmla="*/ 39756 h 583095"/>
                <a:gd name="connsiteX24" fmla="*/ 1477617 w 2047460"/>
                <a:gd name="connsiteY24" fmla="*/ 53009 h 583095"/>
                <a:gd name="connsiteX25" fmla="*/ 1709530 w 2047460"/>
                <a:gd name="connsiteY25" fmla="*/ 46382 h 583095"/>
                <a:gd name="connsiteX26" fmla="*/ 1782417 w 2047460"/>
                <a:gd name="connsiteY26" fmla="*/ 33130 h 583095"/>
                <a:gd name="connsiteX27" fmla="*/ 1868556 w 2047460"/>
                <a:gd name="connsiteY27" fmla="*/ 39756 h 583095"/>
                <a:gd name="connsiteX28" fmla="*/ 1928191 w 2047460"/>
                <a:gd name="connsiteY28" fmla="*/ 53009 h 583095"/>
                <a:gd name="connsiteX29" fmla="*/ 1948069 w 2047460"/>
                <a:gd name="connsiteY29" fmla="*/ 66261 h 583095"/>
                <a:gd name="connsiteX30" fmla="*/ 1981200 w 2047460"/>
                <a:gd name="connsiteY30" fmla="*/ 99391 h 583095"/>
                <a:gd name="connsiteX31" fmla="*/ 1994452 w 2047460"/>
                <a:gd name="connsiteY31" fmla="*/ 119269 h 583095"/>
                <a:gd name="connsiteX32" fmla="*/ 2007704 w 2047460"/>
                <a:gd name="connsiteY32" fmla="*/ 132522 h 583095"/>
                <a:gd name="connsiteX33" fmla="*/ 2027582 w 2047460"/>
                <a:gd name="connsiteY33" fmla="*/ 172278 h 583095"/>
                <a:gd name="connsiteX34" fmla="*/ 2047460 w 2047460"/>
                <a:gd name="connsiteY34" fmla="*/ 251791 h 583095"/>
                <a:gd name="connsiteX35" fmla="*/ 2040834 w 2047460"/>
                <a:gd name="connsiteY35" fmla="*/ 337930 h 583095"/>
                <a:gd name="connsiteX36" fmla="*/ 2027582 w 2047460"/>
                <a:gd name="connsiteY36" fmla="*/ 397565 h 583095"/>
                <a:gd name="connsiteX37" fmla="*/ 2014330 w 2047460"/>
                <a:gd name="connsiteY37" fmla="*/ 457200 h 583095"/>
                <a:gd name="connsiteX38" fmla="*/ 1981200 w 2047460"/>
                <a:gd name="connsiteY38" fmla="*/ 490330 h 583095"/>
                <a:gd name="connsiteX39" fmla="*/ 1967947 w 2047460"/>
                <a:gd name="connsiteY39" fmla="*/ 503582 h 583095"/>
                <a:gd name="connsiteX40" fmla="*/ 1948069 w 2047460"/>
                <a:gd name="connsiteY40" fmla="*/ 510209 h 583095"/>
                <a:gd name="connsiteX41" fmla="*/ 1908313 w 2047460"/>
                <a:gd name="connsiteY41" fmla="*/ 536713 h 583095"/>
                <a:gd name="connsiteX42" fmla="*/ 1888434 w 2047460"/>
                <a:gd name="connsiteY42" fmla="*/ 549965 h 583095"/>
                <a:gd name="connsiteX43" fmla="*/ 1822173 w 2047460"/>
                <a:gd name="connsiteY43" fmla="*/ 569843 h 583095"/>
                <a:gd name="connsiteX44" fmla="*/ 1722782 w 2047460"/>
                <a:gd name="connsiteY44" fmla="*/ 549965 h 583095"/>
                <a:gd name="connsiteX45" fmla="*/ 1663147 w 2047460"/>
                <a:gd name="connsiteY45" fmla="*/ 523461 h 583095"/>
                <a:gd name="connsiteX46" fmla="*/ 1524000 w 2047460"/>
                <a:gd name="connsiteY46" fmla="*/ 510209 h 583095"/>
                <a:gd name="connsiteX47" fmla="*/ 1351721 w 2047460"/>
                <a:gd name="connsiteY47" fmla="*/ 523461 h 583095"/>
                <a:gd name="connsiteX48" fmla="*/ 1292087 w 2047460"/>
                <a:gd name="connsiteY48" fmla="*/ 549965 h 583095"/>
                <a:gd name="connsiteX49" fmla="*/ 1205947 w 2047460"/>
                <a:gd name="connsiteY49" fmla="*/ 563217 h 583095"/>
                <a:gd name="connsiteX50" fmla="*/ 748747 w 2047460"/>
                <a:gd name="connsiteY50" fmla="*/ 569843 h 583095"/>
                <a:gd name="connsiteX51" fmla="*/ 536713 w 2047460"/>
                <a:gd name="connsiteY51" fmla="*/ 583095 h 583095"/>
                <a:gd name="connsiteX52" fmla="*/ 351182 w 2047460"/>
                <a:gd name="connsiteY52" fmla="*/ 569843 h 583095"/>
                <a:gd name="connsiteX53" fmla="*/ 291547 w 2047460"/>
                <a:gd name="connsiteY53" fmla="*/ 563217 h 583095"/>
                <a:gd name="connsiteX54" fmla="*/ 198782 w 2047460"/>
                <a:gd name="connsiteY54" fmla="*/ 556591 h 583095"/>
                <a:gd name="connsiteX55" fmla="*/ 159026 w 2047460"/>
                <a:gd name="connsiteY55" fmla="*/ 549965 h 583095"/>
                <a:gd name="connsiteX56" fmla="*/ 125895 w 2047460"/>
                <a:gd name="connsiteY56" fmla="*/ 543339 h 583095"/>
                <a:gd name="connsiteX57" fmla="*/ 66260 w 2047460"/>
                <a:gd name="connsiteY57" fmla="*/ 510209 h 583095"/>
                <a:gd name="connsiteX58" fmla="*/ 53008 w 2047460"/>
                <a:gd name="connsiteY58" fmla="*/ 496956 h 583095"/>
                <a:gd name="connsiteX59" fmla="*/ 26504 w 2047460"/>
                <a:gd name="connsiteY59" fmla="*/ 457200 h 583095"/>
                <a:gd name="connsiteX60" fmla="*/ 13252 w 2047460"/>
                <a:gd name="connsiteY60" fmla="*/ 417443 h 583095"/>
                <a:gd name="connsiteX61" fmla="*/ 0 w 2047460"/>
                <a:gd name="connsiteY61" fmla="*/ 318052 h 583095"/>
                <a:gd name="connsiteX62" fmla="*/ 6626 w 2047460"/>
                <a:gd name="connsiteY62" fmla="*/ 251791 h 583095"/>
                <a:gd name="connsiteX63" fmla="*/ 13252 w 2047460"/>
                <a:gd name="connsiteY63" fmla="*/ 225287 h 583095"/>
                <a:gd name="connsiteX64" fmla="*/ 39756 w 2047460"/>
                <a:gd name="connsiteY64" fmla="*/ 198782 h 58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047460" h="583095">
                  <a:moveTo>
                    <a:pt x="39756" y="198782"/>
                  </a:moveTo>
                  <a:cubicBezTo>
                    <a:pt x="53008" y="185530"/>
                    <a:pt x="75956" y="164264"/>
                    <a:pt x="92765" y="145774"/>
                  </a:cubicBezTo>
                  <a:cubicBezTo>
                    <a:pt x="98122" y="139881"/>
                    <a:pt x="101388" y="132375"/>
                    <a:pt x="106017" y="125895"/>
                  </a:cubicBezTo>
                  <a:cubicBezTo>
                    <a:pt x="112436" y="116909"/>
                    <a:pt x="118708" y="107776"/>
                    <a:pt x="125895" y="99391"/>
                  </a:cubicBezTo>
                  <a:cubicBezTo>
                    <a:pt x="131993" y="92276"/>
                    <a:pt x="139774" y="86712"/>
                    <a:pt x="145773" y="79513"/>
                  </a:cubicBezTo>
                  <a:cubicBezTo>
                    <a:pt x="154799" y="68682"/>
                    <a:pt x="159430" y="54091"/>
                    <a:pt x="172278" y="46382"/>
                  </a:cubicBezTo>
                  <a:cubicBezTo>
                    <a:pt x="178267" y="42788"/>
                    <a:pt x="185909" y="42880"/>
                    <a:pt x="192156" y="39756"/>
                  </a:cubicBezTo>
                  <a:cubicBezTo>
                    <a:pt x="255157" y="8255"/>
                    <a:pt x="149223" y="47441"/>
                    <a:pt x="251791" y="13252"/>
                  </a:cubicBezTo>
                  <a:lnTo>
                    <a:pt x="271669" y="6626"/>
                  </a:lnTo>
                  <a:lnTo>
                    <a:pt x="291547" y="0"/>
                  </a:lnTo>
                  <a:cubicBezTo>
                    <a:pt x="344556" y="2209"/>
                    <a:pt x="397782" y="1347"/>
                    <a:pt x="450573" y="6626"/>
                  </a:cubicBezTo>
                  <a:cubicBezTo>
                    <a:pt x="464473" y="8016"/>
                    <a:pt x="478707" y="12129"/>
                    <a:pt x="490330" y="19878"/>
                  </a:cubicBezTo>
                  <a:cubicBezTo>
                    <a:pt x="503582" y="28713"/>
                    <a:pt x="518825" y="35119"/>
                    <a:pt x="530087" y="46382"/>
                  </a:cubicBezTo>
                  <a:cubicBezTo>
                    <a:pt x="568633" y="84931"/>
                    <a:pt x="513076" y="31103"/>
                    <a:pt x="563217" y="72887"/>
                  </a:cubicBezTo>
                  <a:cubicBezTo>
                    <a:pt x="597682" y="101608"/>
                    <a:pt x="570286" y="82239"/>
                    <a:pt x="596347" y="112643"/>
                  </a:cubicBezTo>
                  <a:cubicBezTo>
                    <a:pt x="604478" y="122130"/>
                    <a:pt x="622852" y="139148"/>
                    <a:pt x="622852" y="139148"/>
                  </a:cubicBezTo>
                  <a:cubicBezTo>
                    <a:pt x="639952" y="136705"/>
                    <a:pt x="670606" y="135149"/>
                    <a:pt x="689113" y="125895"/>
                  </a:cubicBezTo>
                  <a:cubicBezTo>
                    <a:pt x="696236" y="122334"/>
                    <a:pt x="702365" y="117060"/>
                    <a:pt x="708991" y="112643"/>
                  </a:cubicBezTo>
                  <a:cubicBezTo>
                    <a:pt x="714380" y="96476"/>
                    <a:pt x="716024" y="85732"/>
                    <a:pt x="728869" y="72887"/>
                  </a:cubicBezTo>
                  <a:cubicBezTo>
                    <a:pt x="734500" y="67256"/>
                    <a:pt x="742529" y="64610"/>
                    <a:pt x="748747" y="59635"/>
                  </a:cubicBezTo>
                  <a:cubicBezTo>
                    <a:pt x="753625" y="55732"/>
                    <a:pt x="756643" y="49596"/>
                    <a:pt x="762000" y="46382"/>
                  </a:cubicBezTo>
                  <a:cubicBezTo>
                    <a:pt x="767292" y="43207"/>
                    <a:pt x="805384" y="33196"/>
                    <a:pt x="808382" y="33130"/>
                  </a:cubicBezTo>
                  <a:cubicBezTo>
                    <a:pt x="1000505" y="28908"/>
                    <a:pt x="1192695" y="28713"/>
                    <a:pt x="1384852" y="26504"/>
                  </a:cubicBezTo>
                  <a:cubicBezTo>
                    <a:pt x="1402521" y="30921"/>
                    <a:pt x="1420582" y="33996"/>
                    <a:pt x="1437860" y="39756"/>
                  </a:cubicBezTo>
                  <a:lnTo>
                    <a:pt x="1477617" y="53009"/>
                  </a:lnTo>
                  <a:cubicBezTo>
                    <a:pt x="1554921" y="50800"/>
                    <a:pt x="1632286" y="50150"/>
                    <a:pt x="1709530" y="46382"/>
                  </a:cubicBezTo>
                  <a:cubicBezTo>
                    <a:pt x="1720744" y="45835"/>
                    <a:pt x="1769351" y="35743"/>
                    <a:pt x="1782417" y="33130"/>
                  </a:cubicBezTo>
                  <a:cubicBezTo>
                    <a:pt x="1811130" y="35339"/>
                    <a:pt x="1839916" y="36741"/>
                    <a:pt x="1868556" y="39756"/>
                  </a:cubicBezTo>
                  <a:cubicBezTo>
                    <a:pt x="1881457" y="41114"/>
                    <a:pt x="1913111" y="45468"/>
                    <a:pt x="1928191" y="53009"/>
                  </a:cubicBezTo>
                  <a:cubicBezTo>
                    <a:pt x="1935314" y="56571"/>
                    <a:pt x="1941443" y="61844"/>
                    <a:pt x="1948069" y="66261"/>
                  </a:cubicBezTo>
                  <a:cubicBezTo>
                    <a:pt x="1983407" y="119268"/>
                    <a:pt x="1937026" y="55218"/>
                    <a:pt x="1981200" y="99391"/>
                  </a:cubicBezTo>
                  <a:cubicBezTo>
                    <a:pt x="1986831" y="105022"/>
                    <a:pt x="1989477" y="113051"/>
                    <a:pt x="1994452" y="119269"/>
                  </a:cubicBezTo>
                  <a:cubicBezTo>
                    <a:pt x="1998355" y="124147"/>
                    <a:pt x="2003287" y="128104"/>
                    <a:pt x="2007704" y="132522"/>
                  </a:cubicBezTo>
                  <a:cubicBezTo>
                    <a:pt x="2031871" y="205022"/>
                    <a:pt x="1993328" y="95205"/>
                    <a:pt x="2027582" y="172278"/>
                  </a:cubicBezTo>
                  <a:cubicBezTo>
                    <a:pt x="2041582" y="203779"/>
                    <a:pt x="2041904" y="218454"/>
                    <a:pt x="2047460" y="251791"/>
                  </a:cubicBezTo>
                  <a:cubicBezTo>
                    <a:pt x="2045251" y="280504"/>
                    <a:pt x="2044014" y="309308"/>
                    <a:pt x="2040834" y="337930"/>
                  </a:cubicBezTo>
                  <a:cubicBezTo>
                    <a:pt x="2037940" y="363972"/>
                    <a:pt x="2032477" y="373087"/>
                    <a:pt x="2027582" y="397565"/>
                  </a:cubicBezTo>
                  <a:cubicBezTo>
                    <a:pt x="2024189" y="414531"/>
                    <a:pt x="2022927" y="440006"/>
                    <a:pt x="2014330" y="457200"/>
                  </a:cubicBezTo>
                  <a:cubicBezTo>
                    <a:pt x="2001078" y="483703"/>
                    <a:pt x="2003286" y="472662"/>
                    <a:pt x="1981200" y="490330"/>
                  </a:cubicBezTo>
                  <a:cubicBezTo>
                    <a:pt x="1976322" y="494233"/>
                    <a:pt x="1973304" y="500368"/>
                    <a:pt x="1967947" y="503582"/>
                  </a:cubicBezTo>
                  <a:cubicBezTo>
                    <a:pt x="1961958" y="507176"/>
                    <a:pt x="1954175" y="506817"/>
                    <a:pt x="1948069" y="510209"/>
                  </a:cubicBezTo>
                  <a:cubicBezTo>
                    <a:pt x="1934146" y="517944"/>
                    <a:pt x="1921565" y="527878"/>
                    <a:pt x="1908313" y="536713"/>
                  </a:cubicBezTo>
                  <a:cubicBezTo>
                    <a:pt x="1901687" y="541130"/>
                    <a:pt x="1895989" y="547447"/>
                    <a:pt x="1888434" y="549965"/>
                  </a:cubicBezTo>
                  <a:cubicBezTo>
                    <a:pt x="1840038" y="566097"/>
                    <a:pt x="1862230" y="559829"/>
                    <a:pt x="1822173" y="569843"/>
                  </a:cubicBezTo>
                  <a:cubicBezTo>
                    <a:pt x="1799109" y="567280"/>
                    <a:pt x="1746274" y="565626"/>
                    <a:pt x="1722782" y="549965"/>
                  </a:cubicBezTo>
                  <a:cubicBezTo>
                    <a:pt x="1701654" y="535880"/>
                    <a:pt x="1692263" y="527100"/>
                    <a:pt x="1663147" y="523461"/>
                  </a:cubicBezTo>
                  <a:cubicBezTo>
                    <a:pt x="1581564" y="513263"/>
                    <a:pt x="1627893" y="518201"/>
                    <a:pt x="1524000" y="510209"/>
                  </a:cubicBezTo>
                  <a:cubicBezTo>
                    <a:pt x="1503321" y="511358"/>
                    <a:pt x="1392198" y="514787"/>
                    <a:pt x="1351721" y="523461"/>
                  </a:cubicBezTo>
                  <a:cubicBezTo>
                    <a:pt x="1239172" y="547578"/>
                    <a:pt x="1360779" y="524206"/>
                    <a:pt x="1292087" y="549965"/>
                  </a:cubicBezTo>
                  <a:cubicBezTo>
                    <a:pt x="1278379" y="555105"/>
                    <a:pt x="1211812" y="563065"/>
                    <a:pt x="1205947" y="563217"/>
                  </a:cubicBezTo>
                  <a:cubicBezTo>
                    <a:pt x="1053582" y="567174"/>
                    <a:pt x="901147" y="567634"/>
                    <a:pt x="748747" y="569843"/>
                  </a:cubicBezTo>
                  <a:cubicBezTo>
                    <a:pt x="665108" y="579136"/>
                    <a:pt x="641642" y="583095"/>
                    <a:pt x="536713" y="583095"/>
                  </a:cubicBezTo>
                  <a:cubicBezTo>
                    <a:pt x="479422" y="583095"/>
                    <a:pt x="410157" y="576051"/>
                    <a:pt x="351182" y="569843"/>
                  </a:cubicBezTo>
                  <a:cubicBezTo>
                    <a:pt x="331291" y="567749"/>
                    <a:pt x="311472" y="564950"/>
                    <a:pt x="291547" y="563217"/>
                  </a:cubicBezTo>
                  <a:cubicBezTo>
                    <a:pt x="260663" y="560531"/>
                    <a:pt x="229704" y="558800"/>
                    <a:pt x="198782" y="556591"/>
                  </a:cubicBezTo>
                  <a:lnTo>
                    <a:pt x="159026" y="549965"/>
                  </a:lnTo>
                  <a:cubicBezTo>
                    <a:pt x="147945" y="547950"/>
                    <a:pt x="136821" y="546070"/>
                    <a:pt x="125895" y="543339"/>
                  </a:cubicBezTo>
                  <a:cubicBezTo>
                    <a:pt x="103677" y="537785"/>
                    <a:pt x="82708" y="526658"/>
                    <a:pt x="66260" y="510209"/>
                  </a:cubicBezTo>
                  <a:cubicBezTo>
                    <a:pt x="61843" y="505791"/>
                    <a:pt x="56756" y="501954"/>
                    <a:pt x="53008" y="496956"/>
                  </a:cubicBezTo>
                  <a:cubicBezTo>
                    <a:pt x="43452" y="484214"/>
                    <a:pt x="31540" y="472310"/>
                    <a:pt x="26504" y="457200"/>
                  </a:cubicBezTo>
                  <a:lnTo>
                    <a:pt x="13252" y="417443"/>
                  </a:lnTo>
                  <a:cubicBezTo>
                    <a:pt x="11618" y="406004"/>
                    <a:pt x="0" y="326616"/>
                    <a:pt x="0" y="318052"/>
                  </a:cubicBezTo>
                  <a:cubicBezTo>
                    <a:pt x="0" y="295855"/>
                    <a:pt x="3487" y="273765"/>
                    <a:pt x="6626" y="251791"/>
                  </a:cubicBezTo>
                  <a:cubicBezTo>
                    <a:pt x="7914" y="242776"/>
                    <a:pt x="10635" y="234010"/>
                    <a:pt x="13252" y="225287"/>
                  </a:cubicBezTo>
                  <a:cubicBezTo>
                    <a:pt x="17266" y="211907"/>
                    <a:pt x="26504" y="212034"/>
                    <a:pt x="39756" y="198782"/>
                  </a:cubicBezTo>
                  <a:close/>
                </a:path>
              </a:pathLst>
            </a:custGeom>
            <a:solidFill>
              <a:srgbClr val="CCCCCC"/>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6645B399-A43B-6E4D-AD06-7CE79A5334DF}"/>
              </a:ext>
            </a:extLst>
          </p:cNvPr>
          <p:cNvGrpSpPr/>
          <p:nvPr/>
        </p:nvGrpSpPr>
        <p:grpSpPr>
          <a:xfrm>
            <a:off x="1527694" y="5633269"/>
            <a:ext cx="5009583" cy="739000"/>
            <a:chOff x="214313" y="4501634"/>
            <a:chExt cx="2638070" cy="327541"/>
          </a:xfrm>
        </p:grpSpPr>
        <p:pic>
          <p:nvPicPr>
            <p:cNvPr id="12" name="Picture 11">
              <a:extLst>
                <a:ext uri="{FF2B5EF4-FFF2-40B4-BE49-F238E27FC236}">
                  <a16:creationId xmlns:a16="http://schemas.microsoft.com/office/drawing/2014/main" id="{F3BF967E-B71B-5549-93E1-D55F39645078}"/>
                </a:ext>
              </a:extLst>
            </p:cNvPr>
            <p:cNvPicPr>
              <a:picLocks noChangeAspect="1"/>
            </p:cNvPicPr>
            <p:nvPr/>
          </p:nvPicPr>
          <p:blipFill rotWithShape="1">
            <a:blip r:embed="rId5"/>
            <a:srcRect l="19803" t="59371" r="76913" b="29367"/>
            <a:stretch/>
          </p:blipFill>
          <p:spPr>
            <a:xfrm>
              <a:off x="2456597" y="4501634"/>
              <a:ext cx="395786" cy="327541"/>
            </a:xfrm>
            <a:prstGeom prst="rect">
              <a:avLst/>
            </a:prstGeom>
          </p:spPr>
        </p:pic>
        <p:sp>
          <p:nvSpPr>
            <p:cNvPr id="13" name="Rectangle 12">
              <a:extLst>
                <a:ext uri="{FF2B5EF4-FFF2-40B4-BE49-F238E27FC236}">
                  <a16:creationId xmlns:a16="http://schemas.microsoft.com/office/drawing/2014/main" id="{92915D03-0086-0B4A-93DE-F3EAB3C000A1}"/>
                </a:ext>
              </a:extLst>
            </p:cNvPr>
            <p:cNvSpPr/>
            <p:nvPr/>
          </p:nvSpPr>
          <p:spPr>
            <a:xfrm>
              <a:off x="214313" y="4543425"/>
              <a:ext cx="585787"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57709" y="6067469"/>
            <a:ext cx="609600" cy="609600"/>
          </a:xfrm>
          <a:prstGeom prst="rect">
            <a:avLst/>
          </a:prstGeom>
        </p:spPr>
      </p:pic>
    </p:spTree>
    <p:extLst>
      <p:ext uri="{BB962C8B-B14F-4D97-AF65-F5344CB8AC3E}">
        <p14:creationId xmlns:p14="http://schemas.microsoft.com/office/powerpoint/2010/main" val="1701253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7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D92345B-4BF9-EB40-AEC3-BBEC2BC32EBD}"/>
              </a:ext>
            </a:extLst>
          </p:cNvPr>
          <p:cNvGrpSpPr/>
          <p:nvPr/>
        </p:nvGrpSpPr>
        <p:grpSpPr>
          <a:xfrm>
            <a:off x="69850" y="2178602"/>
            <a:ext cx="12052300" cy="2908300"/>
            <a:chOff x="69850" y="2774950"/>
            <a:chExt cx="12052300" cy="2908300"/>
          </a:xfrm>
        </p:grpSpPr>
        <p:grpSp>
          <p:nvGrpSpPr>
            <p:cNvPr id="4" name="Group 3">
              <a:extLst>
                <a:ext uri="{FF2B5EF4-FFF2-40B4-BE49-F238E27FC236}">
                  <a16:creationId xmlns:a16="http://schemas.microsoft.com/office/drawing/2014/main" id="{E1AE46F8-1547-054C-8FF1-FC6746F93287}"/>
                </a:ext>
              </a:extLst>
            </p:cNvPr>
            <p:cNvGrpSpPr/>
            <p:nvPr/>
          </p:nvGrpSpPr>
          <p:grpSpPr>
            <a:xfrm>
              <a:off x="69850" y="2774950"/>
              <a:ext cx="12052300" cy="2908300"/>
              <a:chOff x="69850" y="2774950"/>
              <a:chExt cx="12052300" cy="2908300"/>
            </a:xfrm>
          </p:grpSpPr>
          <p:grpSp>
            <p:nvGrpSpPr>
              <p:cNvPr id="5" name="Group 4">
                <a:extLst>
                  <a:ext uri="{FF2B5EF4-FFF2-40B4-BE49-F238E27FC236}">
                    <a16:creationId xmlns:a16="http://schemas.microsoft.com/office/drawing/2014/main" id="{CDF3CBE0-8E75-C34B-B580-6E8E27B13D6F}"/>
                  </a:ext>
                </a:extLst>
              </p:cNvPr>
              <p:cNvGrpSpPr/>
              <p:nvPr/>
            </p:nvGrpSpPr>
            <p:grpSpPr>
              <a:xfrm>
                <a:off x="69850" y="2774950"/>
                <a:ext cx="12052300" cy="2908300"/>
                <a:chOff x="69850" y="2774950"/>
                <a:chExt cx="12052300" cy="2908300"/>
              </a:xfrm>
            </p:grpSpPr>
            <p:pic>
              <p:nvPicPr>
                <p:cNvPr id="7" name="Picture 6">
                  <a:extLst>
                    <a:ext uri="{FF2B5EF4-FFF2-40B4-BE49-F238E27FC236}">
                      <a16:creationId xmlns:a16="http://schemas.microsoft.com/office/drawing/2014/main" id="{E44667C5-0F55-634B-873A-827F59A68C21}"/>
                    </a:ext>
                  </a:extLst>
                </p:cNvPr>
                <p:cNvPicPr>
                  <a:picLocks noChangeAspect="1"/>
                </p:cNvPicPr>
                <p:nvPr/>
              </p:nvPicPr>
              <p:blipFill>
                <a:blip r:embed="rId5"/>
                <a:stretch>
                  <a:fillRect/>
                </a:stretch>
              </p:blipFill>
              <p:spPr>
                <a:xfrm>
                  <a:off x="69850" y="2774950"/>
                  <a:ext cx="12052300" cy="2908300"/>
                </a:xfrm>
                <a:prstGeom prst="rect">
                  <a:avLst/>
                </a:prstGeom>
              </p:spPr>
            </p:pic>
            <p:sp>
              <p:nvSpPr>
                <p:cNvPr id="8" name="Rectangle 7">
                  <a:extLst>
                    <a:ext uri="{FF2B5EF4-FFF2-40B4-BE49-F238E27FC236}">
                      <a16:creationId xmlns:a16="http://schemas.microsoft.com/office/drawing/2014/main" id="{DC2E106B-D835-7D47-B79E-2EE5CC2DC1D2}"/>
                    </a:ext>
                  </a:extLst>
                </p:cNvPr>
                <p:cNvSpPr/>
                <p:nvPr/>
              </p:nvSpPr>
              <p:spPr>
                <a:xfrm>
                  <a:off x="214313" y="4543425"/>
                  <a:ext cx="585787"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E9D3520A-F57A-BE42-B6F2-0C572E5CFEC5}"/>
                  </a:ext>
                </a:extLst>
              </p:cNvPr>
              <p:cNvSpPr txBox="1"/>
              <p:nvPr/>
            </p:nvSpPr>
            <p:spPr>
              <a:xfrm>
                <a:off x="92867" y="4501634"/>
                <a:ext cx="1300162" cy="369332"/>
              </a:xfrm>
              <a:prstGeom prst="rect">
                <a:avLst/>
              </a:prstGeom>
              <a:noFill/>
            </p:spPr>
            <p:txBody>
              <a:bodyPr wrap="square" rtlCol="0">
                <a:spAutoFit/>
              </a:bodyPr>
              <a:lstStyle/>
              <a:p>
                <a:r>
                  <a:rPr lang="en-US" dirty="0"/>
                  <a:t>Wed 20th</a:t>
                </a:r>
              </a:p>
            </p:txBody>
          </p:sp>
        </p:grpSp>
        <p:sp>
          <p:nvSpPr>
            <p:cNvPr id="9" name="Rectangle 8">
              <a:extLst>
                <a:ext uri="{FF2B5EF4-FFF2-40B4-BE49-F238E27FC236}">
                  <a16:creationId xmlns:a16="http://schemas.microsoft.com/office/drawing/2014/main" id="{FFF068FF-D7DA-5245-B7FD-A103F23755C7}"/>
                </a:ext>
              </a:extLst>
            </p:cNvPr>
            <p:cNvSpPr/>
            <p:nvPr/>
          </p:nvSpPr>
          <p:spPr>
            <a:xfrm>
              <a:off x="5130800" y="4356100"/>
              <a:ext cx="2743200" cy="723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a:extLst>
              <a:ext uri="{FF2B5EF4-FFF2-40B4-BE49-F238E27FC236}">
                <a16:creationId xmlns:a16="http://schemas.microsoft.com/office/drawing/2014/main" id="{BEA3CECD-C996-2143-B2AA-8C6067D4682F}"/>
              </a:ext>
            </a:extLst>
          </p:cNvPr>
          <p:cNvSpPr/>
          <p:nvPr/>
        </p:nvSpPr>
        <p:spPr>
          <a:xfrm>
            <a:off x="92867" y="3759752"/>
            <a:ext cx="1537150" cy="13271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996BDBE-9B1B-CB47-8461-6D7B6B22AC38}"/>
              </a:ext>
            </a:extLst>
          </p:cNvPr>
          <p:cNvSpPr/>
          <p:nvPr/>
        </p:nvSpPr>
        <p:spPr>
          <a:xfrm>
            <a:off x="10645196" y="3759752"/>
            <a:ext cx="1537150" cy="132715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28C84EC-4768-1E48-8D23-5CACA434E455}"/>
              </a:ext>
            </a:extLst>
          </p:cNvPr>
          <p:cNvSpPr/>
          <p:nvPr/>
        </p:nvSpPr>
        <p:spPr>
          <a:xfrm>
            <a:off x="2699233" y="3138618"/>
            <a:ext cx="1690865" cy="1529099"/>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27625" y="6058452"/>
            <a:ext cx="609600" cy="609600"/>
          </a:xfrm>
          <a:prstGeom prst="rect">
            <a:avLst/>
          </a:prstGeom>
        </p:spPr>
      </p:pic>
    </p:spTree>
    <p:extLst>
      <p:ext uri="{BB962C8B-B14F-4D97-AF65-F5344CB8AC3E}">
        <p14:creationId xmlns:p14="http://schemas.microsoft.com/office/powerpoint/2010/main" val="1722581858"/>
      </p:ext>
    </p:extLst>
  </p:cSld>
  <p:clrMapOvr>
    <a:masterClrMapping/>
  </p:clrMapOvr>
  <mc:AlternateContent xmlns:mc="http://schemas.openxmlformats.org/markup-compatibility/2006" xmlns:p14="http://schemas.microsoft.com/office/powerpoint/2010/main">
    <mc:Choice Requires="p14">
      <p:transition spd="slow" p14:dur="2000" advTm="66416"/>
    </mc:Choice>
    <mc:Fallback xmlns="">
      <p:transition spd="slow" advTm="66416"/>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36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BC weather forecast: Shocking chart shows BLISTERING HIGHS of 26C this  week | Weather | News | Express.co.uk">
            <a:extLst>
              <a:ext uri="{FF2B5EF4-FFF2-40B4-BE49-F238E27FC236}">
                <a16:creationId xmlns:a16="http://schemas.microsoft.com/office/drawing/2014/main" id="{EA3F6943-9B4E-4F42-ADF3-6A84E848CD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4640" y="2284412"/>
            <a:ext cx="7094266" cy="420846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D7CE8F2A-E264-4845-85BE-D50A3402B282}"/>
              </a:ext>
            </a:extLst>
          </p:cNvPr>
          <p:cNvSpPr/>
          <p:nvPr/>
        </p:nvSpPr>
        <p:spPr>
          <a:xfrm>
            <a:off x="3125843" y="2967124"/>
            <a:ext cx="1705970" cy="15456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you!</a:t>
            </a:r>
          </a:p>
        </p:txBody>
      </p:sp>
      <p:sp>
        <p:nvSpPr>
          <p:cNvPr id="6" name="Title 1">
            <a:extLst>
              <a:ext uri="{FF2B5EF4-FFF2-40B4-BE49-F238E27FC236}">
                <a16:creationId xmlns:a16="http://schemas.microsoft.com/office/drawing/2014/main" id="{2152B10B-6EB1-4B49-8EDD-272FF2A49B36}"/>
              </a:ext>
            </a:extLst>
          </p:cNvPr>
          <p:cNvSpPr>
            <a:spLocks noGrp="1"/>
          </p:cNvSpPr>
          <p:nvPr>
            <p:ph type="title"/>
          </p:nvPr>
        </p:nvSpPr>
        <p:spPr>
          <a:xfrm>
            <a:off x="838200" y="365125"/>
            <a:ext cx="10515600" cy="1325563"/>
          </a:xfrm>
        </p:spPr>
        <p:txBody>
          <a:bodyPr/>
          <a:lstStyle/>
          <a:p>
            <a:pPr algn="ctr"/>
            <a:r>
              <a:rPr lang="en-US" dirty="0" smtClean="0">
                <a:latin typeface="Arial" panose="020B0604020202020204" pitchFamily="34" charset="0"/>
                <a:cs typeface="Arial" panose="020B0604020202020204" pitchFamily="34" charset="0"/>
              </a:rPr>
              <a:t>Now it’s your turn! </a:t>
            </a:r>
            <a:endParaRPr lang="en-US" dirty="0">
              <a:latin typeface="Arial" panose="020B0604020202020204" pitchFamily="34" charset="0"/>
              <a:cs typeface="Arial" panose="020B0604020202020204" pitchFamily="34"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53800" y="6061364"/>
            <a:ext cx="609600" cy="609600"/>
          </a:xfrm>
          <a:prstGeom prst="rect">
            <a:avLst/>
          </a:prstGeom>
        </p:spPr>
      </p:pic>
    </p:spTree>
    <p:extLst>
      <p:ext uri="{BB962C8B-B14F-4D97-AF65-F5344CB8AC3E}">
        <p14:creationId xmlns:p14="http://schemas.microsoft.com/office/powerpoint/2010/main" val="10171578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287D-0B7B-874C-8B6E-8479808A5649}"/>
              </a:ext>
            </a:extLst>
          </p:cNvPr>
          <p:cNvSpPr>
            <a:spLocks noGrp="1"/>
          </p:cNvSpPr>
          <p:nvPr>
            <p:ph type="title"/>
          </p:nvPr>
        </p:nvSpPr>
        <p:spPr>
          <a:xfrm>
            <a:off x="838200" y="365125"/>
            <a:ext cx="10515600" cy="1658547"/>
          </a:xfrm>
        </p:spPr>
        <p:txBody>
          <a:bodyPr>
            <a:normAutofit fontScale="90000"/>
          </a:bodyPr>
          <a:lstStyle/>
          <a:p>
            <a:r>
              <a:rPr lang="en-US" dirty="0" smtClean="0">
                <a:latin typeface="Arial" panose="020B0604020202020204" pitchFamily="34" charset="0"/>
                <a:cs typeface="Arial" panose="020B0604020202020204" pitchFamily="34" charset="0"/>
              </a:rPr>
              <a:t>This is my weather diary that we have been filling in this week. I am going to be the weather lady. </a:t>
            </a:r>
            <a:endParaRPr lang="en-US"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a:stretch>
            <a:fillRect/>
          </a:stretch>
        </p:blipFill>
        <p:spPr>
          <a:xfrm>
            <a:off x="1806328" y="2242979"/>
            <a:ext cx="7922288" cy="4974134"/>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71564" y="6033654"/>
            <a:ext cx="609600" cy="609600"/>
          </a:xfrm>
          <a:prstGeom prst="rect">
            <a:avLst/>
          </a:prstGeom>
        </p:spPr>
      </p:pic>
    </p:spTree>
    <p:extLst>
      <p:ext uri="{BB962C8B-B14F-4D97-AF65-F5344CB8AC3E}">
        <p14:creationId xmlns:p14="http://schemas.microsoft.com/office/powerpoint/2010/main" val="3445675626"/>
      </p:ext>
    </p:extLst>
  </p:cSld>
  <p:clrMapOvr>
    <a:masterClrMapping/>
  </p:clrMapOvr>
  <mc:AlternateContent xmlns:mc="http://schemas.openxmlformats.org/markup-compatibility/2006" xmlns:p14="http://schemas.microsoft.com/office/powerpoint/2010/main">
    <mc:Choice Requires="p14">
      <p:transition spd="slow" p14:dur="2000" advTm="79030"/>
    </mc:Choice>
    <mc:Fallback xmlns="">
      <p:transition spd="slow" advTm="7903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0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48955"/>
            <a:ext cx="10515600" cy="1325563"/>
          </a:xfrm>
        </p:spPr>
        <p:txBody>
          <a:bodyPr>
            <a:noAutofit/>
          </a:bodyPr>
          <a:lstStyle/>
          <a:p>
            <a:pPr algn="ctr"/>
            <a:r>
              <a:rPr lang="en-GB" sz="4800" dirty="0" smtClean="0"/>
              <a:t>Have a go at using your weather diary to be the weather person! Tell your grown up what the weather has </a:t>
            </a:r>
            <a:r>
              <a:rPr lang="en-GB" sz="5400" dirty="0" smtClean="0"/>
              <a:t>been</a:t>
            </a:r>
            <a:r>
              <a:rPr lang="en-GB" sz="4800" dirty="0" smtClean="0"/>
              <a:t> like this week. </a:t>
            </a:r>
            <a:endParaRPr lang="en-GB" sz="4800"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53800" y="6033655"/>
            <a:ext cx="609600" cy="609600"/>
          </a:xfrm>
          <a:prstGeom prst="rect">
            <a:avLst/>
          </a:prstGeom>
        </p:spPr>
      </p:pic>
    </p:spTree>
    <p:extLst>
      <p:ext uri="{BB962C8B-B14F-4D97-AF65-F5344CB8AC3E}">
        <p14:creationId xmlns:p14="http://schemas.microsoft.com/office/powerpoint/2010/main" val="6027271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12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9E591-0DB4-2E4B-8A18-11EB6B53A285}"/>
              </a:ext>
            </a:extLst>
          </p:cNvPr>
          <p:cNvSpPr>
            <a:spLocks noGrp="1"/>
          </p:cNvSpPr>
          <p:nvPr>
            <p:ph type="title"/>
          </p:nvPr>
        </p:nvSpPr>
        <p:spPr/>
        <p:txBody>
          <a:bodyPr/>
          <a:lstStyle/>
          <a:p>
            <a:r>
              <a:rPr lang="en-US" dirty="0"/>
              <a:t>Commentary:</a:t>
            </a:r>
          </a:p>
        </p:txBody>
      </p:sp>
      <p:sp>
        <p:nvSpPr>
          <p:cNvPr id="3" name="Content Placeholder 2">
            <a:extLst>
              <a:ext uri="{FF2B5EF4-FFF2-40B4-BE49-F238E27FC236}">
                <a16:creationId xmlns:a16="http://schemas.microsoft.com/office/drawing/2014/main" id="{48690FA9-06B7-B24C-B1E6-F8139682CD9C}"/>
              </a:ext>
            </a:extLst>
          </p:cNvPr>
          <p:cNvSpPr>
            <a:spLocks noGrp="1"/>
          </p:cNvSpPr>
          <p:nvPr>
            <p:ph idx="1"/>
          </p:nvPr>
        </p:nvSpPr>
        <p:spPr/>
        <p:txBody>
          <a:bodyPr>
            <a:normAutofit lnSpcReduction="10000"/>
          </a:bodyPr>
          <a:lstStyle/>
          <a:p>
            <a:pPr marL="0" indent="0">
              <a:buNone/>
            </a:pPr>
            <a:r>
              <a:rPr lang="en-US" dirty="0"/>
              <a:t>Slide 2: Look at the different weather symbols, can you decide which weather type it is showing? Can you see sunny, cloudy, snowy, heavy rain? You can tell the </a:t>
            </a:r>
            <a:r>
              <a:rPr lang="en-US" dirty="0" smtClean="0"/>
              <a:t>difference </a:t>
            </a:r>
            <a:r>
              <a:rPr lang="en-US" dirty="0"/>
              <a:t>between heavy and light by counting the raindrops.</a:t>
            </a:r>
          </a:p>
          <a:p>
            <a:pPr marL="0" indent="0">
              <a:buNone/>
            </a:pPr>
            <a:r>
              <a:rPr lang="en-US" dirty="0"/>
              <a:t>Slide 3: </a:t>
            </a:r>
            <a:r>
              <a:rPr lang="en-US" dirty="0" smtClean="0"/>
              <a:t>Last week we learnt that the weather report tells us what the weather is going to be like or has been that week. Look, in the red circle we can see that on Wednesday it was raining. In the purple circle it tells us that on Friday it was cloudy with a bit of sun, and in the green circle it tells us that on Monday it was sunny. </a:t>
            </a:r>
            <a:endParaRPr lang="en-US" dirty="0"/>
          </a:p>
          <a:p>
            <a:pPr marL="0" indent="0">
              <a:buNone/>
            </a:pPr>
            <a:r>
              <a:rPr lang="en-US" dirty="0"/>
              <a:t>Slide 5: </a:t>
            </a:r>
            <a:r>
              <a:rPr lang="en-US" dirty="0" smtClean="0"/>
              <a:t>Now its our turn to be the weather person! This is my weather diary from this week and I am going to pretend to be the weather lady. </a:t>
            </a:r>
            <a:endParaRPr lang="en-US" dirty="0"/>
          </a:p>
        </p:txBody>
      </p:sp>
    </p:spTree>
    <p:extLst>
      <p:ext uri="{BB962C8B-B14F-4D97-AF65-F5344CB8AC3E}">
        <p14:creationId xmlns:p14="http://schemas.microsoft.com/office/powerpoint/2010/main" val="1765348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387</Words>
  <Application>Microsoft Office PowerPoint</Application>
  <PresentationFormat>Widescreen</PresentationFormat>
  <Paragraphs>17</Paragraphs>
  <Slides>7</Slides>
  <Notes>3</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Year 1 Science My Weather Report</vt:lpstr>
      <vt:lpstr>Which weather type is it?</vt:lpstr>
      <vt:lpstr>PowerPoint Presentation</vt:lpstr>
      <vt:lpstr>Now it’s your turn! </vt:lpstr>
      <vt:lpstr>This is my weather diary that we have been filling in this week. I am going to be the weather lady. </vt:lpstr>
      <vt:lpstr>Have a go at using your weather diary to be the weather person! Tell your grown up what the weather has been like this week. </vt:lpstr>
      <vt:lpstr>Commentary: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Weather Report</dc:title>
  <dc:creator>rubie.kiddy</dc:creator>
  <cp:lastModifiedBy>Swan, Laura</cp:lastModifiedBy>
  <cp:revision>7</cp:revision>
  <dcterms:created xsi:type="dcterms:W3CDTF">2021-01-20T15:48:52Z</dcterms:created>
  <dcterms:modified xsi:type="dcterms:W3CDTF">2021-01-26T13:53:24Z</dcterms:modified>
</cp:coreProperties>
</file>