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6677F44-6103-4F87-9B61-191A14676E1C}" type="datetimeFigureOut">
              <a:rPr lang="en-GB" smtClean="0"/>
              <a:t>12/01/2021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875901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677F44-6103-4F87-9B61-191A14676E1C}" type="datetimeFigureOut">
              <a:rPr lang="en-GB" smtClean="0"/>
              <a:t>12/01/2021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48027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677F44-6103-4F87-9B61-191A14676E1C}" type="datetimeFigureOut">
              <a:rPr lang="en-GB" smtClean="0"/>
              <a:t>12/01/2021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635973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677F44-6103-4F87-9B61-191A14676E1C}" type="datetimeFigureOut">
              <a:rPr lang="en-GB" smtClean="0"/>
              <a:t>12/01/2021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4130533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677F44-6103-4F87-9B61-191A14676E1C}" type="datetimeFigureOut">
              <a:rPr lang="en-GB" smtClean="0"/>
              <a:t>12/01/2021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2063428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6677F44-6103-4F87-9B61-191A14676E1C}" type="datetimeFigureOut">
              <a:rPr lang="en-GB" smtClean="0"/>
              <a:t>12/01/2021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2062748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6677F44-6103-4F87-9B61-191A14676E1C}" type="datetimeFigureOut">
              <a:rPr lang="en-GB" smtClean="0"/>
              <a:t>12/01/2021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80657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6677F44-6103-4F87-9B61-191A14676E1C}" type="datetimeFigureOut">
              <a:rPr lang="en-GB" smtClean="0"/>
              <a:t>12/01/2021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16854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77F44-6103-4F87-9B61-191A14676E1C}" type="datetimeFigureOut">
              <a:rPr lang="en-GB" smtClean="0"/>
              <a:t>12/01/2021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88573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677F44-6103-4F87-9B61-191A14676E1C}" type="datetimeFigureOut">
              <a:rPr lang="en-GB" smtClean="0"/>
              <a:t>12/01/2021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664128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677F44-6103-4F87-9B61-191A14676E1C}" type="datetimeFigureOut">
              <a:rPr lang="en-GB" smtClean="0"/>
              <a:t>12/01/2021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94C911-9C62-4B98-9ECA-E03E0C148027}" type="slidenum">
              <a:rPr lang="en-GB" smtClean="0"/>
              <a:t>‹#›</a:t>
            </a:fld>
            <a:endParaRPr lang="en-GB"/>
          </a:p>
        </p:txBody>
      </p:sp>
    </p:spTree>
    <p:extLst>
      <p:ext uri="{BB962C8B-B14F-4D97-AF65-F5344CB8AC3E}">
        <p14:creationId xmlns:p14="http://schemas.microsoft.com/office/powerpoint/2010/main" val="3341121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77F44-6103-4F87-9B61-191A14676E1C}" type="datetimeFigureOut">
              <a:rPr lang="en-GB" smtClean="0"/>
              <a:t>12/01/2021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4C911-9C62-4B98-9ECA-E03E0C148027}" type="slidenum">
              <a:rPr lang="en-GB" smtClean="0"/>
              <a:t>‹#›</a:t>
            </a:fld>
            <a:endParaRPr lang="en-GB"/>
          </a:p>
        </p:txBody>
      </p:sp>
    </p:spTree>
    <p:extLst>
      <p:ext uri="{BB962C8B-B14F-4D97-AF65-F5344CB8AC3E}">
        <p14:creationId xmlns:p14="http://schemas.microsoft.com/office/powerpoint/2010/main" val="332399580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356692"/>
          </a:xfrm>
        </p:spPr>
        <p:txBody>
          <a:bodyPr>
            <a:noAutofit/>
          </a:bodyPr>
          <a:lstStyle/>
          <a:p>
            <a:r>
              <a:rPr lang="en-GB" sz="8000" b="1" i="1" u="sng" dirty="0" smtClean="0">
                <a:solidFill>
                  <a:schemeClr val="accent6">
                    <a:lumMod val="75000"/>
                  </a:schemeClr>
                </a:solidFill>
                <a:latin typeface="Arial" panose="020B0604020202020204" pitchFamily="34" charset="0"/>
                <a:cs typeface="Arial" panose="020B0604020202020204" pitchFamily="34" charset="0"/>
              </a:rPr>
              <a:t>Geography</a:t>
            </a:r>
            <a:r>
              <a:rPr lang="en-GB" sz="8000" dirty="0" smtClean="0">
                <a:solidFill>
                  <a:schemeClr val="accent6">
                    <a:lumMod val="75000"/>
                  </a:schemeClr>
                </a:solidFill>
                <a:latin typeface="Arial Black" panose="020B0A04020102020204" pitchFamily="34" charset="0"/>
              </a:rPr>
              <a:t> </a:t>
            </a:r>
            <a:endParaRPr lang="en-GB" sz="8000" dirty="0">
              <a:solidFill>
                <a:schemeClr val="accent6">
                  <a:lumMod val="75000"/>
                </a:schemeClr>
              </a:solidFill>
              <a:latin typeface="Arial Black" panose="020B0A04020102020204" pitchFamily="34" charset="0"/>
            </a:endParaRPr>
          </a:p>
        </p:txBody>
      </p:sp>
      <p:sp>
        <p:nvSpPr>
          <p:cNvPr id="3" name="Subtitle 2"/>
          <p:cNvSpPr>
            <a:spLocks noGrp="1"/>
          </p:cNvSpPr>
          <p:nvPr>
            <p:ph type="subTitle" idx="1"/>
          </p:nvPr>
        </p:nvSpPr>
        <p:spPr>
          <a:xfrm>
            <a:off x="1480457" y="2958482"/>
            <a:ext cx="9144000" cy="1655762"/>
          </a:xfrm>
        </p:spPr>
        <p:txBody>
          <a:bodyPr>
            <a:normAutofit/>
          </a:bodyPr>
          <a:lstStyle/>
          <a:p>
            <a:pPr algn="r"/>
            <a:r>
              <a:rPr lang="en-GB" sz="2800" b="1" dirty="0" smtClean="0">
                <a:solidFill>
                  <a:srgbClr val="FF0000"/>
                </a:solidFill>
                <a:latin typeface="Arial" panose="020B0604020202020204" pitchFamily="34" charset="0"/>
                <a:cs typeface="Arial" panose="020B0604020202020204" pitchFamily="34" charset="0"/>
              </a:rPr>
              <a:t>Longitude and Latitude </a:t>
            </a:r>
            <a:endParaRPr lang="en-GB" sz="2800" b="1" dirty="0">
              <a:solidFill>
                <a:srgbClr val="FF00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stretch>
            <a:fillRect/>
          </a:stretch>
        </p:blipFill>
        <p:spPr>
          <a:xfrm>
            <a:off x="589963" y="2847704"/>
            <a:ext cx="4883373" cy="3533080"/>
          </a:xfrm>
          <a:prstGeom prst="rect">
            <a:avLst/>
          </a:prstGeom>
        </p:spPr>
      </p:pic>
    </p:spTree>
    <p:extLst>
      <p:ext uri="{BB962C8B-B14F-4D97-AF65-F5344CB8AC3E}">
        <p14:creationId xmlns:p14="http://schemas.microsoft.com/office/powerpoint/2010/main" val="19415864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longitude and latitude? </a:t>
            </a:r>
            <a:endParaRPr lang="en-GB" dirty="0"/>
          </a:p>
        </p:txBody>
      </p:sp>
      <p:sp>
        <p:nvSpPr>
          <p:cNvPr id="3" name="Content Placeholder 2"/>
          <p:cNvSpPr>
            <a:spLocks noGrp="1"/>
          </p:cNvSpPr>
          <p:nvPr>
            <p:ph idx="1"/>
          </p:nvPr>
        </p:nvSpPr>
        <p:spPr/>
        <p:txBody>
          <a:bodyPr>
            <a:noAutofit/>
          </a:bodyPr>
          <a:lstStyle/>
          <a:p>
            <a:r>
              <a:rPr lang="en-GB" sz="2500" dirty="0">
                <a:latin typeface="Arial" panose="020B0604020202020204" pitchFamily="34" charset="0"/>
                <a:cs typeface="Arial" panose="020B0604020202020204" pitchFamily="34" charset="0"/>
              </a:rPr>
              <a:t>What is latitude and longitude</a:t>
            </a:r>
            <a:r>
              <a:rPr lang="en-GB" sz="2500" dirty="0" smtClean="0">
                <a:latin typeface="Arial" panose="020B0604020202020204" pitchFamily="34" charset="0"/>
                <a:cs typeface="Arial" panose="020B0604020202020204" pitchFamily="34" charset="0"/>
              </a:rPr>
              <a:t>?</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To help locate where a place is in the world, people use imaginary lines:</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To find out how far north or south a place is, lines of latitude are used. These lines run parallel to the Equator.</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To find out how far east or west a place is, lines of longitude are used. These lines run from the top of the Earth to the bottom.</a:t>
            </a:r>
          </a:p>
        </p:txBody>
      </p:sp>
    </p:spTree>
    <p:extLst>
      <p:ext uri="{BB962C8B-B14F-4D97-AF65-F5344CB8AC3E}">
        <p14:creationId xmlns:p14="http://schemas.microsoft.com/office/powerpoint/2010/main" val="2224248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973126"/>
          </a:xfrm>
        </p:spPr>
        <p:txBody>
          <a:bodyPr>
            <a:normAutofit fontScale="90000"/>
          </a:bodyPr>
          <a:lstStyle/>
          <a:p>
            <a:r>
              <a:rPr lang="en-GB" dirty="0" smtClean="0"/>
              <a:t/>
            </a:r>
            <a:br>
              <a:rPr lang="en-GB" dirty="0" smtClean="0"/>
            </a:br>
            <a:r>
              <a:rPr lang="en-GB" dirty="0" smtClean="0">
                <a:latin typeface="Arial" panose="020B0604020202020204" pitchFamily="34" charset="0"/>
                <a:cs typeface="Arial" panose="020B0604020202020204" pitchFamily="34" charset="0"/>
              </a:rPr>
              <a:t>This diagram shows that the equator is an imaginary line through the centre of Earth. It also shows that the lines of latitude run horizontally (across) and the lines of latitude run vertically (up and down).  </a:t>
            </a:r>
            <a:endParaRPr lang="en-GB"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stretch>
            <a:fillRect/>
          </a:stretch>
        </p:blipFill>
        <p:spPr>
          <a:xfrm>
            <a:off x="2669530" y="3082834"/>
            <a:ext cx="6316565" cy="3316197"/>
          </a:xfrm>
          <a:prstGeom prst="rect">
            <a:avLst/>
          </a:prstGeom>
        </p:spPr>
      </p:pic>
    </p:spTree>
    <p:extLst>
      <p:ext uri="{BB962C8B-B14F-4D97-AF65-F5344CB8AC3E}">
        <p14:creationId xmlns:p14="http://schemas.microsoft.com/office/powerpoint/2010/main" val="1455225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366803"/>
          </a:xfrm>
        </p:spPr>
        <p:txBody>
          <a:bodyPr>
            <a:normAutofit fontScale="90000"/>
          </a:bodyPr>
          <a:lstStyle/>
          <a:p>
            <a:r>
              <a:rPr lang="en-GB" sz="7500" i="1" u="sng" dirty="0" smtClean="0">
                <a:solidFill>
                  <a:srgbClr val="0070C0"/>
                </a:solidFill>
                <a:latin typeface="Arial" panose="020B0604020202020204" pitchFamily="34" charset="0"/>
                <a:cs typeface="Arial" panose="020B0604020202020204" pitchFamily="34" charset="0"/>
              </a:rPr>
              <a:t>Hemispheres</a:t>
            </a:r>
            <a:r>
              <a:rPr lang="en-GB" sz="7500" i="1" u="sng" dirty="0" smtClean="0">
                <a:solidFill>
                  <a:srgbClr val="0070C0"/>
                </a:solidFill>
              </a:rPr>
              <a:t> </a:t>
            </a:r>
            <a:endParaRPr lang="en-GB" sz="7500" i="1" u="sng" dirty="0">
              <a:solidFill>
                <a:srgbClr val="0070C0"/>
              </a:solidFill>
            </a:endParaRPr>
          </a:p>
        </p:txBody>
      </p:sp>
      <p:sp>
        <p:nvSpPr>
          <p:cNvPr id="3" name="Subtitle 2"/>
          <p:cNvSpPr>
            <a:spLocks noGrp="1"/>
          </p:cNvSpPr>
          <p:nvPr>
            <p:ph type="subTitle" idx="1"/>
          </p:nvPr>
        </p:nvSpPr>
        <p:spPr>
          <a:xfrm>
            <a:off x="1524000" y="1724297"/>
            <a:ext cx="9144000" cy="3533503"/>
          </a:xfrm>
        </p:spPr>
        <p:txBody>
          <a:bodyPr>
            <a:noAutofit/>
          </a:bodyPr>
          <a:lstStyle/>
          <a:p>
            <a:pPr algn="l"/>
            <a:r>
              <a:rPr lang="en-GB" sz="2500" dirty="0" smtClean="0">
                <a:latin typeface="Arial" panose="020B0604020202020204" pitchFamily="34" charset="0"/>
                <a:cs typeface="Arial" panose="020B0604020202020204" pitchFamily="34" charset="0"/>
              </a:rPr>
              <a:t>The Equator is at the centre of the lines of latitude and is at 0° latitude. Anything lying south of the Equator is in the Southern Hemisphere and is labelled °S. Anything lying north of the Equator is in the Northern Hemisphere and is labelled °N. The North Pole is 90° N and the South Pole is 90° S. </a:t>
            </a:r>
            <a:endParaRPr lang="en-GB" sz="25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6199823" y="3383280"/>
            <a:ext cx="3531734" cy="3260062"/>
          </a:xfrm>
          <a:prstGeom prst="rect">
            <a:avLst/>
          </a:prstGeom>
        </p:spPr>
      </p:pic>
    </p:spTree>
    <p:extLst>
      <p:ext uri="{BB962C8B-B14F-4D97-AF65-F5344CB8AC3E}">
        <p14:creationId xmlns:p14="http://schemas.microsoft.com/office/powerpoint/2010/main" val="3727326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339635"/>
            <a:ext cx="10358846" cy="2246769"/>
          </a:xfrm>
          <a:prstGeom prst="rect">
            <a:avLst/>
          </a:prstGeom>
        </p:spPr>
        <p:txBody>
          <a:bodyPr wrap="square">
            <a:spAutoFit/>
          </a:bodyPr>
          <a:lstStyle/>
          <a:p>
            <a:r>
              <a:rPr lang="en-GB" sz="2600" b="1" u="sng" dirty="0" smtClean="0">
                <a:solidFill>
                  <a:srgbClr val="FF0000"/>
                </a:solidFill>
                <a:latin typeface="Arial" panose="020B0604020202020204" pitchFamily="34" charset="0"/>
                <a:cs typeface="Arial" panose="020B0604020202020204" pitchFamily="34" charset="0"/>
              </a:rPr>
              <a:t>Prime Meridian or Greenwich Meridian </a:t>
            </a:r>
          </a:p>
          <a:p>
            <a:endParaRPr lang="en-GB" sz="2600" b="1" u="sng" dirty="0">
              <a:solidFill>
                <a:srgbClr val="FF0000"/>
              </a:solidFill>
              <a:latin typeface="Arial" panose="020B0604020202020204" pitchFamily="34" charset="0"/>
              <a:cs typeface="Arial" panose="020B0604020202020204" pitchFamily="34" charset="0"/>
            </a:endParaRPr>
          </a:p>
          <a:p>
            <a:r>
              <a:rPr lang="en-GB" sz="2200" dirty="0" smtClean="0">
                <a:latin typeface="Arial" panose="020B0604020202020204" pitchFamily="34" charset="0"/>
                <a:cs typeface="Arial" panose="020B0604020202020204" pitchFamily="34" charset="0"/>
              </a:rPr>
              <a:t>The line labelled 0° longitude is called the Prime Meridian or the Greenwich Meridian and runs through London. Anything lying east of the Greenwich Meridian is in the Eastern Hemisphere and is labelled °E. Anything lying west of the Greenwich Meridian is in the Western Hemisphere and is labelled °W.</a:t>
            </a:r>
            <a:endParaRPr lang="en-GB" sz="22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3135086" y="3007858"/>
            <a:ext cx="5251813" cy="2622233"/>
          </a:xfrm>
          <a:prstGeom prst="rect">
            <a:avLst/>
          </a:prstGeom>
        </p:spPr>
      </p:pic>
      <p:sp>
        <p:nvSpPr>
          <p:cNvPr id="4" name="TextBox 3"/>
          <p:cNvSpPr txBox="1"/>
          <p:nvPr/>
        </p:nvSpPr>
        <p:spPr>
          <a:xfrm>
            <a:off x="8934994" y="4140926"/>
            <a:ext cx="2411879"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Western Hemisphere </a:t>
            </a:r>
            <a:endParaRPr lang="en-GB" dirty="0">
              <a:latin typeface="Arial" panose="020B0604020202020204" pitchFamily="34" charset="0"/>
              <a:cs typeface="Arial" panose="020B0604020202020204" pitchFamily="34" charset="0"/>
            </a:endParaRPr>
          </a:p>
        </p:txBody>
      </p:sp>
      <p:sp>
        <p:nvSpPr>
          <p:cNvPr id="5" name="TextBox 4"/>
          <p:cNvSpPr txBox="1"/>
          <p:nvPr/>
        </p:nvSpPr>
        <p:spPr>
          <a:xfrm>
            <a:off x="339634" y="4140926"/>
            <a:ext cx="2377440"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Eastern Hemisphere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08723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TotalTime>
  <Words>265</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Geography </vt:lpstr>
      <vt:lpstr>What is longitude and latitude? </vt:lpstr>
      <vt:lpstr> This diagram shows that the equator is an imaginary line through the centre of Earth. It also shows that the lines of latitude run horizontally (across) and the lines of latitude run vertically (up and down).  </vt:lpstr>
      <vt:lpstr>Hemispheres </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dc:title>
  <dc:creator>Hall, Christina</dc:creator>
  <cp:lastModifiedBy>Hall, Christina</cp:lastModifiedBy>
  <cp:revision>5</cp:revision>
  <dcterms:created xsi:type="dcterms:W3CDTF">2021-01-12T10:43:25Z</dcterms:created>
  <dcterms:modified xsi:type="dcterms:W3CDTF">2021-01-12T11:18:47Z</dcterms:modified>
</cp:coreProperties>
</file>