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97" r:id="rId4"/>
    <p:sldId id="400" r:id="rId5"/>
    <p:sldId id="4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3E6D-4C28-44C7-8337-D724DD8CF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B2155-DCE9-4531-8AC3-0A947CBED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B2D6D-C86A-4608-8B8D-82E57101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3CD9-A435-4DC4-A4A5-35785DBC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DB34A-9408-4488-9D39-7A42EA8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8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D105-D929-4400-B72A-BC73F08C8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FD453-3BCF-4A27-A65D-30DE411C4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C55CF-7ACE-48B6-BC73-9EBE91DA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20D92-8744-4334-91DC-AB93FC60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37CCA-5061-469D-9408-54E9BF9B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1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BA78E-629D-4FA6-916B-C73AE3C4A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03061-E815-45A4-BF8D-1CD58ACB9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0CCD5-B67B-49A0-B2E8-F0D9EC5B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6298A-3B02-4C83-B7FF-1A8CB487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B7550-68BD-42B6-B750-8028AA46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8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6C36-0589-4CCC-8147-DDF5F762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7D62-FDF8-4E44-8EFA-6D19EE444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DA0D8-0AE6-43BE-9BD8-73707A0F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943FE-3E48-49F8-BAB4-B897329D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F717-E2C3-4151-A147-D0655237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8480-753A-4F76-A17E-AD933CCE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EF3FB-D7D8-4630-A949-54357767B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F4738-853C-4D85-9EE0-A3AEF2B4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6F41-1645-43A2-AA4D-D38DF90B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500C2-3394-4AF9-B7AE-2EB43FB5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8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EE63-EE8D-4E06-A0DE-22C85CF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A01F-B1BD-4381-9B26-9641C0325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43024-E439-4889-BF9A-DFD2FAF2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DCFB5-AC12-4BE6-8091-F89A243B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7B396-1E61-4600-8C77-7E084317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125C1-35CE-47F2-A185-CF4D26F9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8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54CE-9349-4898-9AF7-F145552B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41C8-AD2F-4B58-B115-60B76A20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62D11-377E-4A20-ADA7-214D76361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E933D-CB3D-4EB7-8DDD-C4EB6EDDA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E73E3-9A18-4D8A-BEAC-D43DCEBD8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A76AE-AE00-4977-9B6B-28A415E0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06820-262B-4709-B049-C3CB22F4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62F99-9959-4A33-B217-5E0FDA48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90A5-248F-4BA7-8EFB-F651E5BD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53440-054C-4287-9B24-A1024238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E1EAC-D02A-44D8-A0AA-A1364408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EC312-F672-4349-A4B9-C6B7D4A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8E930-12BC-4028-80DD-867E8098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39124-628E-4B82-8849-94CEF14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DE28C-6DBA-4840-979A-DDE887E8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9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63CF-2A3D-472B-9C77-0BE87BEA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AF21-9238-4A98-8465-29C20893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7E2BB-AD23-4F59-9443-235BC8178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D82D4-F894-447A-9003-715ADEC2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FC6D2-2DA7-47BF-8F7C-969E8905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9FF5-F67E-415C-B033-9812854B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0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0821-719A-4FB9-882A-9D52FDB5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E4D12-5E1E-407C-885A-D35FD09F1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CBDBA-411B-4370-8B12-3B8CBE8E7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4A8C8-4B5B-4433-B19D-A51C00DF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7E8C1-E902-4553-932C-B72511D7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A4FC1-1089-45AF-B050-A848BF24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BD489-9487-4823-89F4-8EBE4F7F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4DC7-ED30-4559-9161-CE103D7CB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DA1A0-2C1F-404E-BE33-5C82C76F7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BE5B-BA8E-461D-84F1-2F4D6D3B5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2E7B5-B79F-491D-936A-7132958B2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0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7649913-735B-4B8A-B2D5-EE226065D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7" y="1216647"/>
            <a:ext cx="9144000" cy="5104640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To use descriptive language to modify sentences</a:t>
            </a:r>
          </a:p>
          <a:p>
            <a:pPr algn="l"/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F8E0E3-5A13-471A-894C-4AF1FD029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7879" y="4674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5276"/>
            <a:ext cx="10515600" cy="784406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 will be recapping using adverbs and fronted adverbials to modify our sentences.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61C51-6CA2-4088-8553-18398FA00E9B}"/>
              </a:ext>
            </a:extLst>
          </p:cNvPr>
          <p:cNvSpPr txBox="1"/>
          <p:nvPr/>
        </p:nvSpPr>
        <p:spPr>
          <a:xfrm>
            <a:off x="1139686" y="1936705"/>
            <a:ext cx="8786191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What is an adverb?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Adverbs give us more information about: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2800" dirty="0">
                <a:solidFill>
                  <a:srgbClr val="006C31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Verbs</a:t>
            </a: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(action or doing words/to show states of being)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2800" dirty="0">
                <a:solidFill>
                  <a:srgbClr val="00B0F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Adjectives</a:t>
            </a: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(describing words)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Other </a:t>
            </a: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adverbs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Whole clauses</a:t>
            </a:r>
            <a:endParaRPr lang="en-GB" altLang="en-US" sz="18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915843-66CA-4593-AC71-DE6A37371A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4139" y="5403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5A78BE-D398-42CB-AE25-3B7EDC159282}"/>
              </a:ext>
            </a:extLst>
          </p:cNvPr>
          <p:cNvSpPr/>
          <p:nvPr/>
        </p:nvSpPr>
        <p:spPr>
          <a:xfrm>
            <a:off x="2130426" y="620713"/>
            <a:ext cx="7997825" cy="57467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B6A78C-1959-4F68-9428-CCB5285E63A5}"/>
              </a:ext>
            </a:extLst>
          </p:cNvPr>
          <p:cNvSpPr/>
          <p:nvPr/>
        </p:nvSpPr>
        <p:spPr>
          <a:xfrm>
            <a:off x="2424114" y="836613"/>
            <a:ext cx="7343775" cy="5762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8B988B76-7E23-49D2-9377-084776BC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2" y="1692802"/>
            <a:ext cx="8348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Twinkl" pitchFamily="2" charset="0"/>
              <a:ea typeface="Sassoon Infant Rg" pitchFamily="50" charset="0"/>
            </a:endParaRPr>
          </a:p>
        </p:txBody>
      </p:sp>
      <p:sp>
        <p:nvSpPr>
          <p:cNvPr id="6151" name="TextBox 1">
            <a:extLst>
              <a:ext uri="{FF2B5EF4-FFF2-40B4-BE49-F238E27FC236}">
                <a16:creationId xmlns:a16="http://schemas.microsoft.com/office/drawing/2014/main" id="{1D1F7B8D-C89C-418B-92B0-5AD2EFBC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773" y="4806241"/>
            <a:ext cx="72058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What other adverbs could you use to say how the snake moved?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anose="020B0604020202020204" pitchFamily="34" charset="0"/>
              <a:ea typeface="Sassoon Infant Rg" pitchFamily="50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The smooth, sleek snake slithered ________.</a:t>
            </a:r>
          </a:p>
        </p:txBody>
      </p:sp>
      <p:sp>
        <p:nvSpPr>
          <p:cNvPr id="6153" name="TextBox 1">
            <a:extLst>
              <a:ext uri="{FF2B5EF4-FFF2-40B4-BE49-F238E27FC236}">
                <a16:creationId xmlns:a16="http://schemas.microsoft.com/office/drawing/2014/main" id="{EDB6B536-0438-4179-9F6C-EA0345E6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942" y="1076387"/>
            <a:ext cx="606152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Adverbs can give us more information about </a:t>
            </a:r>
            <a:r>
              <a:rPr lang="en-GB" altLang="en-US" sz="2800" b="1" dirty="0">
                <a:solidFill>
                  <a:srgbClr val="006C31"/>
                </a:solidFill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verbs</a:t>
            </a: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 (an action, doing or state word).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Arial" panose="020B0604020202020204" pitchFamily="34" charset="0"/>
              <a:ea typeface="Sassoon Infant Rg" pitchFamily="50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The smooth, sleek snake slithered </a:t>
            </a:r>
            <a:r>
              <a:rPr lang="en-GB" altLang="en-US" sz="2800" b="1" dirty="0">
                <a:solidFill>
                  <a:srgbClr val="006C31"/>
                </a:solidFill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silently </a:t>
            </a: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along the branches of the great tree. </a:t>
            </a: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D791FD-6B1F-4D87-B278-6A92969B60C1}"/>
              </a:ext>
            </a:extLst>
          </p:cNvPr>
          <p:cNvSpPr txBox="1">
            <a:spLocks/>
          </p:cNvSpPr>
          <p:nvPr/>
        </p:nvSpPr>
        <p:spPr>
          <a:xfrm>
            <a:off x="563259" y="597741"/>
            <a:ext cx="4285495" cy="784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 </a:t>
            </a:r>
          </a:p>
        </p:txBody>
      </p:sp>
      <p:pic>
        <p:nvPicPr>
          <p:cNvPr id="1026" name="Picture 2" descr="Image result for boa constrictor on the great kapok tree">
            <a:extLst>
              <a:ext uri="{FF2B5EF4-FFF2-40B4-BE49-F238E27FC236}">
                <a16:creationId xmlns:a16="http://schemas.microsoft.com/office/drawing/2014/main" id="{7B0E2D69-2A8C-4591-BA81-EA02C85BB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3" t="1909" r="11756" b="13590"/>
          <a:stretch/>
        </p:blipFill>
        <p:spPr bwMode="auto">
          <a:xfrm>
            <a:off x="563259" y="1692802"/>
            <a:ext cx="3070353" cy="29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BF9224-C30F-4399-AA97-87A43A56B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7665" y="388013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4A7A-B6E1-4643-AC9E-FB6BE3E9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fronted adverbial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4E0E9C-B22B-4187-A17F-670420A90714}"/>
              </a:ext>
            </a:extLst>
          </p:cNvPr>
          <p:cNvSpPr txBox="1">
            <a:spLocks/>
          </p:cNvSpPr>
          <p:nvPr/>
        </p:nvSpPr>
        <p:spPr>
          <a:xfrm>
            <a:off x="977348" y="1948760"/>
            <a:ext cx="10515600" cy="867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Image result for boa constrictor on the great kapok tree">
            <a:extLst>
              <a:ext uri="{FF2B5EF4-FFF2-40B4-BE49-F238E27FC236}">
                <a16:creationId xmlns:a16="http://schemas.microsoft.com/office/drawing/2014/main" id="{ED975B0F-D319-4FF1-B09A-1AD12F211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3" t="1909" r="11756" b="13590"/>
          <a:stretch/>
        </p:blipFill>
        <p:spPr bwMode="auto">
          <a:xfrm>
            <a:off x="838200" y="1875873"/>
            <a:ext cx="2802794" cy="27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C50B82E-1167-495A-8AB7-88BD4316E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602" y="1472364"/>
            <a:ext cx="683705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You could use a fronted adverbial.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Arial" panose="020B0604020202020204" pitchFamily="34" charset="0"/>
              <a:ea typeface="Sassoon Infant Rg" pitchFamily="50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This means you put the adverbial to the beginning of the sentence.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Arial" panose="020B0604020202020204" pitchFamily="34" charset="0"/>
              <a:ea typeface="Sassoon Infant Rg" pitchFamily="50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Silently,</a:t>
            </a: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 the smooth, sleek snake twisted it’s body around the rough, brown branches of the tree.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Arial" panose="020B0604020202020204" pitchFamily="34" charset="0"/>
              <a:ea typeface="Sassoon Infant Rg" pitchFamily="50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Remember that comma after the adverbial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Arial" panose="020B0604020202020204" pitchFamily="34" charset="0"/>
              <a:ea typeface="Sassoon Infant Rg" pitchFamily="50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A88512-7099-4E88-A5A8-8909725D2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7670" y="4566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0E39-A16B-4AD0-BAE1-C25B11A3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803"/>
            <a:ext cx="10515600" cy="53247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pic>
        <p:nvPicPr>
          <p:cNvPr id="4098" name="Picture 2" descr="Image result for treefrog in great kapock tree">
            <a:extLst>
              <a:ext uri="{FF2B5EF4-FFF2-40B4-BE49-F238E27FC236}">
                <a16:creationId xmlns:a16="http://schemas.microsoft.com/office/drawing/2014/main" id="{4D5CD2C8-3F10-4CE9-8F4A-9195148C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4567"/>
            <a:ext cx="3188310" cy="25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A428D7-7E41-4D80-9E74-D1C97ABFBB83}"/>
              </a:ext>
            </a:extLst>
          </p:cNvPr>
          <p:cNvSpPr txBox="1">
            <a:spLocks/>
          </p:cNvSpPr>
          <p:nvPr/>
        </p:nvSpPr>
        <p:spPr>
          <a:xfrm>
            <a:off x="1358752" y="4016229"/>
            <a:ext cx="2569284" cy="532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Tree frog</a:t>
            </a:r>
          </a:p>
        </p:txBody>
      </p:sp>
      <p:pic>
        <p:nvPicPr>
          <p:cNvPr id="4100" name="Picture 4" descr="Image result for toucan">
            <a:extLst>
              <a:ext uri="{FF2B5EF4-FFF2-40B4-BE49-F238E27FC236}">
                <a16:creationId xmlns:a16="http://schemas.microsoft.com/office/drawing/2014/main" id="{1479D1E2-7F80-44A6-94AA-E931567C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45" y="1431340"/>
            <a:ext cx="3188310" cy="2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D87D6E-0AFF-41C9-AA07-8B3E48A05607}"/>
              </a:ext>
            </a:extLst>
          </p:cNvPr>
          <p:cNvSpPr txBox="1">
            <a:spLocks/>
          </p:cNvSpPr>
          <p:nvPr/>
        </p:nvSpPr>
        <p:spPr>
          <a:xfrm>
            <a:off x="5120871" y="3995030"/>
            <a:ext cx="2569284" cy="532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Toucan</a:t>
            </a:r>
          </a:p>
        </p:txBody>
      </p:sp>
      <p:pic>
        <p:nvPicPr>
          <p:cNvPr id="4102" name="Picture 6" descr="Image result for porcupine in a rainforest tree">
            <a:extLst>
              <a:ext uri="{FF2B5EF4-FFF2-40B4-BE49-F238E27FC236}">
                <a16:creationId xmlns:a16="http://schemas.microsoft.com/office/drawing/2014/main" id="{D3279179-836E-46AB-98F5-E19677C9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90" y="1441891"/>
            <a:ext cx="3487614" cy="22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CDA5ABA-477B-4491-B548-5F669C67A451}"/>
              </a:ext>
            </a:extLst>
          </p:cNvPr>
          <p:cNvSpPr txBox="1">
            <a:spLocks/>
          </p:cNvSpPr>
          <p:nvPr/>
        </p:nvSpPr>
        <p:spPr>
          <a:xfrm>
            <a:off x="9083820" y="3862560"/>
            <a:ext cx="2569284" cy="532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Porcupine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DFF783-D8E7-4AAF-A6F6-D75145E340D1}"/>
              </a:ext>
            </a:extLst>
          </p:cNvPr>
          <p:cNvSpPr txBox="1">
            <a:spLocks/>
          </p:cNvSpPr>
          <p:nvPr/>
        </p:nvSpPr>
        <p:spPr>
          <a:xfrm>
            <a:off x="942993" y="4785002"/>
            <a:ext cx="10515600" cy="187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each of these animals create two sentences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roman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an adverb</a:t>
            </a:r>
          </a:p>
          <a:p>
            <a:pPr marL="514350" indent="-514350">
              <a:buAutoNum type="roman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a fronted adverbial</a:t>
            </a:r>
          </a:p>
          <a:p>
            <a:pPr marL="514350" indent="-514350">
              <a:buAutoNum type="roman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Then think about the animals from your plan – what adverbials will you include  in your writing do you think?</a:t>
            </a:r>
          </a:p>
          <a:p>
            <a:pPr marL="514350" indent="-514350">
              <a:buAutoNum type="romanLcParenR"/>
            </a:pPr>
            <a:endParaRPr lang="en-GB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8A0378-A323-4E0D-AC3A-7CEDE73D0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9297" y="5024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209</Words>
  <Application>Microsoft Office PowerPoint</Application>
  <PresentationFormat>Widescreen</PresentationFormat>
  <Paragraphs>41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Twinkl</vt:lpstr>
      <vt:lpstr>Office Theme</vt:lpstr>
      <vt:lpstr>PowerPoint Presentation</vt:lpstr>
      <vt:lpstr>Today we will be recapping using adverbs and fronted adverbials to modify our sentences. </vt:lpstr>
      <vt:lpstr>PowerPoint Presentation</vt:lpstr>
      <vt:lpstr>Using a fronted adverbial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14</cp:revision>
  <dcterms:created xsi:type="dcterms:W3CDTF">2021-02-04T18:29:28Z</dcterms:created>
  <dcterms:modified xsi:type="dcterms:W3CDTF">2021-02-05T06:29:46Z</dcterms:modified>
</cp:coreProperties>
</file>