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270" r:id="rId2"/>
    <p:sldId id="271" r:id="rId3"/>
    <p:sldId id="272" r:id="rId4"/>
    <p:sldId id="274" r:id="rId5"/>
    <p:sldId id="276" r:id="rId6"/>
    <p:sldId id="280" r:id="rId7"/>
    <p:sldId id="281" r:id="rId8"/>
  </p:sldIdLst>
  <p:sldSz cx="9906000" cy="6858000" type="A4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6A58C"/>
    <a:srgbClr val="006600"/>
    <a:srgbClr val="996600"/>
    <a:srgbClr val="663300"/>
    <a:srgbClr val="0000FF"/>
    <a:srgbClr val="FF99FF"/>
    <a:srgbClr val="FF9300"/>
    <a:srgbClr val="9437FF"/>
    <a:srgbClr val="D88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13"/>
    <p:restoredTop sz="94689"/>
  </p:normalViewPr>
  <p:slideViewPr>
    <p:cSldViewPr snapToGrid="0" snapToObjects="1">
      <p:cViewPr varScale="1">
        <p:scale>
          <a:sx n="86" d="100"/>
          <a:sy n="86" d="100"/>
        </p:scale>
        <p:origin x="119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712" cy="498395"/>
          </a:xfrm>
          <a:prstGeom prst="rect">
            <a:avLst/>
          </a:prstGeom>
        </p:spPr>
        <p:txBody>
          <a:bodyPr vert="horz" lIns="91422" tIns="45711" rIns="91422" bIns="45711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375" y="1"/>
            <a:ext cx="2945712" cy="498395"/>
          </a:xfrm>
          <a:prstGeom prst="rect">
            <a:avLst/>
          </a:prstGeom>
        </p:spPr>
        <p:txBody>
          <a:bodyPr vert="horz" lIns="91422" tIns="45711" rIns="91422" bIns="45711" rtlCol="0"/>
          <a:lstStyle>
            <a:lvl1pPr algn="r">
              <a:defRPr sz="1200"/>
            </a:lvl1pPr>
          </a:lstStyle>
          <a:p>
            <a:fld id="{DD68FF12-777C-481B-8075-CF3A90B1A04D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830"/>
            <a:ext cx="2945712" cy="498395"/>
          </a:xfrm>
          <a:prstGeom prst="rect">
            <a:avLst/>
          </a:prstGeom>
        </p:spPr>
        <p:txBody>
          <a:bodyPr vert="horz" lIns="91422" tIns="45711" rIns="91422" bIns="45711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375" y="9429830"/>
            <a:ext cx="2945712" cy="498395"/>
          </a:xfrm>
          <a:prstGeom prst="rect">
            <a:avLst/>
          </a:prstGeom>
        </p:spPr>
        <p:txBody>
          <a:bodyPr vert="horz" lIns="91422" tIns="45711" rIns="91422" bIns="45711" rtlCol="0" anchor="b"/>
          <a:lstStyle>
            <a:lvl1pPr algn="r">
              <a:defRPr sz="1200"/>
            </a:lvl1pPr>
          </a:lstStyle>
          <a:p>
            <a:fld id="{4EA8C61B-89B8-4809-A12A-BADB2B14F6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3167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135"/>
          </a:xfrm>
          <a:prstGeom prst="rect">
            <a:avLst/>
          </a:prstGeom>
        </p:spPr>
        <p:txBody>
          <a:bodyPr vert="horz" lIns="91422" tIns="45711" rIns="91422" bIns="45711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8135"/>
          </a:xfrm>
          <a:prstGeom prst="rect">
            <a:avLst/>
          </a:prstGeom>
        </p:spPr>
        <p:txBody>
          <a:bodyPr vert="horz" lIns="91422" tIns="45711" rIns="91422" bIns="45711" rtlCol="0"/>
          <a:lstStyle>
            <a:lvl1pPr algn="r">
              <a:defRPr sz="1200"/>
            </a:lvl1pPr>
          </a:lstStyle>
          <a:p>
            <a:fld id="{C99D0FF4-B90F-9B40-9692-0C0FE467852E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79488" y="1241425"/>
            <a:ext cx="48387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2" tIns="45711" rIns="91422" bIns="45711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22" tIns="45711" rIns="91422" bIns="4571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2"/>
            <a:ext cx="2945659" cy="498134"/>
          </a:xfrm>
          <a:prstGeom prst="rect">
            <a:avLst/>
          </a:prstGeom>
        </p:spPr>
        <p:txBody>
          <a:bodyPr vert="horz" lIns="91422" tIns="45711" rIns="91422" bIns="45711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2"/>
            <a:ext cx="2945659" cy="498134"/>
          </a:xfrm>
          <a:prstGeom prst="rect">
            <a:avLst/>
          </a:prstGeom>
        </p:spPr>
        <p:txBody>
          <a:bodyPr vert="horz" lIns="91422" tIns="45711" rIns="91422" bIns="45711" rtlCol="0" anchor="b"/>
          <a:lstStyle>
            <a:lvl1pPr algn="r">
              <a:defRPr sz="1200"/>
            </a:lvl1pPr>
          </a:lstStyle>
          <a:p>
            <a:fld id="{137F22A1-8195-AA4C-8800-F2233489C4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4930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0128A-54E9-E04F-8167-9F4DA7D0023B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C69A5-ECE5-D644-8292-B7ADDEB90A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0128A-54E9-E04F-8167-9F4DA7D0023B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C69A5-ECE5-D644-8292-B7ADDEB90A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0128A-54E9-E04F-8167-9F4DA7D0023B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C69A5-ECE5-D644-8292-B7ADDEB90A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0128A-54E9-E04F-8167-9F4DA7D0023B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C69A5-ECE5-D644-8292-B7ADDEB90A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0128A-54E9-E04F-8167-9F4DA7D0023B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C69A5-ECE5-D644-8292-B7ADDEB90A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0128A-54E9-E04F-8167-9F4DA7D0023B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C69A5-ECE5-D644-8292-B7ADDEB90A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0128A-54E9-E04F-8167-9F4DA7D0023B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C69A5-ECE5-D644-8292-B7ADDEB90A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0128A-54E9-E04F-8167-9F4DA7D0023B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C69A5-ECE5-D644-8292-B7ADDEB90A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0128A-54E9-E04F-8167-9F4DA7D0023B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C69A5-ECE5-D644-8292-B7ADDEB90A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0128A-54E9-E04F-8167-9F4DA7D0023B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C69A5-ECE5-D644-8292-B7ADDEB90A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0128A-54E9-E04F-8167-9F4DA7D0023B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C69A5-ECE5-D644-8292-B7ADDEB90A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0128A-54E9-E04F-8167-9F4DA7D0023B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4C69A5-ECE5-D644-8292-B7ADDEB90A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8655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1.pn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1.pn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1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58E7433-892D-0748-B4EC-0E230CF5E0C7}"/>
              </a:ext>
            </a:extLst>
          </p:cNvPr>
          <p:cNvSpPr txBox="1"/>
          <p:nvPr/>
        </p:nvSpPr>
        <p:spPr>
          <a:xfrm>
            <a:off x="0" y="0"/>
            <a:ext cx="9906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Alternative English 2</a:t>
            </a:r>
          </a:p>
          <a:p>
            <a:r>
              <a:rPr lang="en-US" sz="4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Starter</a:t>
            </a:r>
            <a:endParaRPr lang="en-US" sz="40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Practise sounding out these words using Fred Talk. Can you try writing them? This will help you to write the end of your story.</a:t>
            </a:r>
          </a:p>
          <a:p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D409423-084E-1748-9799-43E52436FA20}"/>
              </a:ext>
            </a:extLst>
          </p:cNvPr>
          <p:cNvSpPr txBox="1"/>
          <p:nvPr/>
        </p:nvSpPr>
        <p:spPr>
          <a:xfrm>
            <a:off x="0" y="3070538"/>
            <a:ext cx="990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and       took       gold       dad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D578AEFF-3BE6-3A43-9243-F6FBAAD2FADA}"/>
              </a:ext>
            </a:extLst>
          </p:cNvPr>
          <p:cNvSpPr/>
          <p:nvPr/>
        </p:nvSpPr>
        <p:spPr>
          <a:xfrm>
            <a:off x="624114" y="3889828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411B2806-41B1-CA48-A962-0A662D2BA827}"/>
              </a:ext>
            </a:extLst>
          </p:cNvPr>
          <p:cNvSpPr/>
          <p:nvPr/>
        </p:nvSpPr>
        <p:spPr>
          <a:xfrm>
            <a:off x="1023257" y="3885868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512B2AC-57AE-A444-8B81-160A4EC489E5}"/>
              </a:ext>
            </a:extLst>
          </p:cNvPr>
          <p:cNvSpPr/>
          <p:nvPr/>
        </p:nvSpPr>
        <p:spPr>
          <a:xfrm>
            <a:off x="1422400" y="3885868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96087D9E-7E0C-274B-B926-EF267632FF68}"/>
              </a:ext>
            </a:extLst>
          </p:cNvPr>
          <p:cNvSpPr/>
          <p:nvPr/>
        </p:nvSpPr>
        <p:spPr>
          <a:xfrm>
            <a:off x="3065713" y="3885868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4EC03A63-4999-EF48-A040-C398A6FECD9A}"/>
              </a:ext>
            </a:extLst>
          </p:cNvPr>
          <p:cNvSpPr/>
          <p:nvPr/>
        </p:nvSpPr>
        <p:spPr>
          <a:xfrm>
            <a:off x="4044257" y="3885868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6B3881E9-A7FB-8E46-B979-365CF99F596D}"/>
              </a:ext>
            </a:extLst>
          </p:cNvPr>
          <p:cNvSpPr/>
          <p:nvPr/>
        </p:nvSpPr>
        <p:spPr>
          <a:xfrm>
            <a:off x="5773485" y="4001980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ACBEA017-2F49-0249-BB67-3E43F2848D69}"/>
              </a:ext>
            </a:extLst>
          </p:cNvPr>
          <p:cNvSpPr/>
          <p:nvPr/>
        </p:nvSpPr>
        <p:spPr>
          <a:xfrm>
            <a:off x="6110514" y="3993868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65F8572C-D2D6-DF4C-907F-F6D8355B726E}"/>
              </a:ext>
            </a:extLst>
          </p:cNvPr>
          <p:cNvSpPr/>
          <p:nvPr/>
        </p:nvSpPr>
        <p:spPr>
          <a:xfrm>
            <a:off x="6397599" y="3993868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3CC2D4E7-E515-0646-95EA-01A5BD140ED2}"/>
              </a:ext>
            </a:extLst>
          </p:cNvPr>
          <p:cNvSpPr/>
          <p:nvPr/>
        </p:nvSpPr>
        <p:spPr>
          <a:xfrm>
            <a:off x="6662057" y="3993868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E9FF7722-E031-6348-9256-E9CDBD4BA842}"/>
              </a:ext>
            </a:extLst>
          </p:cNvPr>
          <p:cNvSpPr/>
          <p:nvPr/>
        </p:nvSpPr>
        <p:spPr>
          <a:xfrm>
            <a:off x="8371543" y="3885106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B93A701C-FDCB-AC46-B781-95D143842AC7}"/>
              </a:ext>
            </a:extLst>
          </p:cNvPr>
          <p:cNvSpPr/>
          <p:nvPr/>
        </p:nvSpPr>
        <p:spPr>
          <a:xfrm>
            <a:off x="8735258" y="3893980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02F78AE7-525A-934B-B680-4D4C2D5838BD}"/>
              </a:ext>
            </a:extLst>
          </p:cNvPr>
          <p:cNvSpPr/>
          <p:nvPr/>
        </p:nvSpPr>
        <p:spPr>
          <a:xfrm>
            <a:off x="9131514" y="3881904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DA4646D7-3A32-0F4A-9607-BD03AB36D149}"/>
              </a:ext>
            </a:extLst>
          </p:cNvPr>
          <p:cNvCxnSpPr/>
          <p:nvPr/>
        </p:nvCxnSpPr>
        <p:spPr>
          <a:xfrm>
            <a:off x="3251199" y="3946362"/>
            <a:ext cx="64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3B795A41-2FDA-F84C-B47E-04EC246CD40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877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008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88"/>
    </mc:Choice>
    <mc:Fallback xmlns="">
      <p:transition spd="slow" advTm="112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58E7433-892D-0748-B4EC-0E230CF5E0C7}"/>
              </a:ext>
            </a:extLst>
          </p:cNvPr>
          <p:cNvSpPr txBox="1"/>
          <p:nvPr/>
        </p:nvSpPr>
        <p:spPr>
          <a:xfrm>
            <a:off x="0" y="0"/>
            <a:ext cx="9906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u="sng" dirty="0">
                <a:latin typeface="Arial" panose="020B0604020202020204" pitchFamily="34" charset="0"/>
                <a:cs typeface="Arial" panose="020B0604020202020204" pitchFamily="34" charset="0"/>
              </a:rPr>
              <a:t>Teacher turn</a:t>
            </a:r>
          </a:p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Listen to the words. Did you read them right?</a:t>
            </a:r>
          </a:p>
          <a:p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These tricky words will also help you to write the ending: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5DA261-EFE6-7B45-9C4F-0A66C39D0B19}"/>
              </a:ext>
            </a:extLst>
          </p:cNvPr>
          <p:cNvSpPr txBox="1"/>
          <p:nvPr/>
        </p:nvSpPr>
        <p:spPr>
          <a:xfrm>
            <a:off x="0" y="5632311"/>
            <a:ext cx="990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the   home   to   their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7B05F69-E5FE-9B4E-8B45-485619EE8A9E}"/>
              </a:ext>
            </a:extLst>
          </p:cNvPr>
          <p:cNvSpPr/>
          <p:nvPr/>
        </p:nvSpPr>
        <p:spPr>
          <a:xfrm>
            <a:off x="1611086" y="5675853"/>
            <a:ext cx="1320800" cy="87008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AE2E9F0-1C0B-474F-ACBA-41BC29F3C496}"/>
              </a:ext>
            </a:extLst>
          </p:cNvPr>
          <p:cNvSpPr/>
          <p:nvPr/>
        </p:nvSpPr>
        <p:spPr>
          <a:xfrm>
            <a:off x="3222171" y="5685552"/>
            <a:ext cx="1901371" cy="87008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F9F4675-36C1-CC4B-88C5-50004551F41B}"/>
              </a:ext>
            </a:extLst>
          </p:cNvPr>
          <p:cNvSpPr/>
          <p:nvPr/>
        </p:nvSpPr>
        <p:spPr>
          <a:xfrm>
            <a:off x="5413828" y="5685552"/>
            <a:ext cx="957944" cy="87008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253F31F-3B0F-A643-8B32-0127C725E23A}"/>
              </a:ext>
            </a:extLst>
          </p:cNvPr>
          <p:cNvSpPr/>
          <p:nvPr/>
        </p:nvSpPr>
        <p:spPr>
          <a:xfrm>
            <a:off x="6662057" y="5685552"/>
            <a:ext cx="1538513" cy="87008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199A31B-A1B8-C145-98A1-FD46A891C0B2}"/>
              </a:ext>
            </a:extLst>
          </p:cNvPr>
          <p:cNvSpPr txBox="1"/>
          <p:nvPr/>
        </p:nvSpPr>
        <p:spPr>
          <a:xfrm>
            <a:off x="0" y="2475453"/>
            <a:ext cx="990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and       took       gold       dad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29DC0FB-2489-EC4D-BBBA-215F90EFF8A2}"/>
              </a:ext>
            </a:extLst>
          </p:cNvPr>
          <p:cNvSpPr/>
          <p:nvPr/>
        </p:nvSpPr>
        <p:spPr>
          <a:xfrm>
            <a:off x="624114" y="3294743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A826748-A7FD-EF40-89C9-4167FBA01E74}"/>
              </a:ext>
            </a:extLst>
          </p:cNvPr>
          <p:cNvSpPr/>
          <p:nvPr/>
        </p:nvSpPr>
        <p:spPr>
          <a:xfrm>
            <a:off x="1023257" y="3290783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B00A100-1982-A542-8A49-459973406FD7}"/>
              </a:ext>
            </a:extLst>
          </p:cNvPr>
          <p:cNvSpPr/>
          <p:nvPr/>
        </p:nvSpPr>
        <p:spPr>
          <a:xfrm>
            <a:off x="1422400" y="3290783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210D50A-D6B3-654D-A0FC-259E6407FB0C}"/>
              </a:ext>
            </a:extLst>
          </p:cNvPr>
          <p:cNvSpPr/>
          <p:nvPr/>
        </p:nvSpPr>
        <p:spPr>
          <a:xfrm>
            <a:off x="3065713" y="3290783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4DC1A92-AB97-DE4C-8F62-99987E8AF1E3}"/>
              </a:ext>
            </a:extLst>
          </p:cNvPr>
          <p:cNvSpPr/>
          <p:nvPr/>
        </p:nvSpPr>
        <p:spPr>
          <a:xfrm>
            <a:off x="4044257" y="3290783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296CE14-1632-1F44-96D5-24A6CFAC20AE}"/>
              </a:ext>
            </a:extLst>
          </p:cNvPr>
          <p:cNvSpPr/>
          <p:nvPr/>
        </p:nvSpPr>
        <p:spPr>
          <a:xfrm>
            <a:off x="5773485" y="3406895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2B929D1-F36D-7E4D-9A3A-55E205A5DA97}"/>
              </a:ext>
            </a:extLst>
          </p:cNvPr>
          <p:cNvSpPr/>
          <p:nvPr/>
        </p:nvSpPr>
        <p:spPr>
          <a:xfrm>
            <a:off x="6110514" y="3398783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609BF07-32CA-6F4A-9EF7-2E1617B05ED9}"/>
              </a:ext>
            </a:extLst>
          </p:cNvPr>
          <p:cNvSpPr/>
          <p:nvPr/>
        </p:nvSpPr>
        <p:spPr>
          <a:xfrm>
            <a:off x="6397599" y="3398783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C386C44-929A-D840-B8EF-BFA640ACADAC}"/>
              </a:ext>
            </a:extLst>
          </p:cNvPr>
          <p:cNvSpPr/>
          <p:nvPr/>
        </p:nvSpPr>
        <p:spPr>
          <a:xfrm>
            <a:off x="6662057" y="3398783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A4EC2F2-477C-CB44-9168-7CD9523A7DEC}"/>
              </a:ext>
            </a:extLst>
          </p:cNvPr>
          <p:cNvSpPr/>
          <p:nvPr/>
        </p:nvSpPr>
        <p:spPr>
          <a:xfrm>
            <a:off x="8371543" y="3290021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46048E2-7CE5-CD49-844C-57E42CA4BB46}"/>
              </a:ext>
            </a:extLst>
          </p:cNvPr>
          <p:cNvSpPr/>
          <p:nvPr/>
        </p:nvSpPr>
        <p:spPr>
          <a:xfrm>
            <a:off x="8735258" y="3298895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DEE597A4-2CEE-4B49-B017-E5C44A79E423}"/>
              </a:ext>
            </a:extLst>
          </p:cNvPr>
          <p:cNvSpPr/>
          <p:nvPr/>
        </p:nvSpPr>
        <p:spPr>
          <a:xfrm>
            <a:off x="9131514" y="3286819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D51744B-AA1E-AE41-8343-9BB27AB7E026}"/>
              </a:ext>
            </a:extLst>
          </p:cNvPr>
          <p:cNvCxnSpPr/>
          <p:nvPr/>
        </p:nvCxnSpPr>
        <p:spPr>
          <a:xfrm>
            <a:off x="3251199" y="3351277"/>
            <a:ext cx="64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Audio 22">
            <a:hlinkClick r:id="" action="ppaction://media"/>
            <a:extLst>
              <a:ext uri="{FF2B5EF4-FFF2-40B4-BE49-F238E27FC236}">
                <a16:creationId xmlns:a16="http://schemas.microsoft.com/office/drawing/2014/main" id="{4687A915-2274-DE4A-A670-510B09D5C53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877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244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793"/>
    </mc:Choice>
    <mc:Fallback xmlns="">
      <p:transition spd="slow" advTm="377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58E7433-892D-0748-B4EC-0E230CF5E0C7}"/>
              </a:ext>
            </a:extLst>
          </p:cNvPr>
          <p:cNvSpPr txBox="1"/>
          <p:nvPr/>
        </p:nvSpPr>
        <p:spPr>
          <a:xfrm>
            <a:off x="0" y="0"/>
            <a:ext cx="9906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Use the story map to retell the story using what you have learned about the beginning, middle and end of the story.</a:t>
            </a:r>
          </a:p>
          <a:p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Tell the story in your own words. Then listen to the adult retell the story.</a:t>
            </a:r>
          </a:p>
          <a:p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5A63009D-9499-B84B-BE13-B1297C43775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877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457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686"/>
    </mc:Choice>
    <mc:Fallback xmlns="">
      <p:transition spd="slow" advTm="146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1CAC733-EE39-C34F-9C02-BB5069CDC6C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98" t="6049" r="24783" b="2804"/>
          <a:stretch/>
        </p:blipFill>
        <p:spPr>
          <a:xfrm rot="5400000">
            <a:off x="1524000" y="156029"/>
            <a:ext cx="6858001" cy="654594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270701C-BD0F-834B-9CD5-4D0014079078}"/>
              </a:ext>
            </a:extLst>
          </p:cNvPr>
          <p:cNvSpPr/>
          <p:nvPr/>
        </p:nvSpPr>
        <p:spPr>
          <a:xfrm>
            <a:off x="5588000" y="1930400"/>
            <a:ext cx="217714" cy="188686"/>
          </a:xfrm>
          <a:prstGeom prst="rect">
            <a:avLst/>
          </a:prstGeom>
          <a:solidFill>
            <a:srgbClr val="B6A58C"/>
          </a:solidFill>
          <a:ln>
            <a:solidFill>
              <a:srgbClr val="B6A5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CE26DC5F-0374-BF42-9C49-55ED954D609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877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204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953"/>
    </mc:Choice>
    <mc:Fallback xmlns="">
      <p:transition spd="slow" advTm="119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1CAC733-EE39-C34F-9C02-BB5069CDC6C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98" t="6049" r="24783" b="2804"/>
          <a:stretch/>
        </p:blipFill>
        <p:spPr>
          <a:xfrm rot="5400000">
            <a:off x="1524000" y="156029"/>
            <a:ext cx="6858001" cy="654594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270701C-BD0F-834B-9CD5-4D0014079078}"/>
              </a:ext>
            </a:extLst>
          </p:cNvPr>
          <p:cNvSpPr/>
          <p:nvPr/>
        </p:nvSpPr>
        <p:spPr>
          <a:xfrm>
            <a:off x="5588000" y="1930400"/>
            <a:ext cx="217714" cy="188686"/>
          </a:xfrm>
          <a:prstGeom prst="rect">
            <a:avLst/>
          </a:prstGeom>
          <a:solidFill>
            <a:srgbClr val="B6A58C"/>
          </a:solidFill>
          <a:ln>
            <a:solidFill>
              <a:srgbClr val="B6A5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700ED834-D689-E14A-947C-D4A62B19CCD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877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987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476"/>
    </mc:Choice>
    <mc:Fallback xmlns="">
      <p:transition spd="slow" advTm="324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58E7433-892D-0748-B4EC-0E230CF5E0C7}"/>
              </a:ext>
            </a:extLst>
          </p:cNvPr>
          <p:cNvSpPr txBox="1"/>
          <p:nvPr/>
        </p:nvSpPr>
        <p:spPr>
          <a:xfrm>
            <a:off x="0" y="0"/>
            <a:ext cx="9906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Listen to the adult retell the end of the story.</a:t>
            </a:r>
          </a:p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Try to write the next sentence using the story map and word bank to help.</a:t>
            </a:r>
          </a:p>
          <a:p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Remember what we have learned about capital letters and full stops - where should they go?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300D5182-50AE-E44D-A1BF-7DC2C4AEC8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877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822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467"/>
    </mc:Choice>
    <mc:Fallback xmlns="">
      <p:transition spd="slow" advTm="174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2D8B875-E7C3-E54D-881F-985FF8DA98CB}"/>
              </a:ext>
            </a:extLst>
          </p:cNvPr>
          <p:cNvSpPr txBox="1"/>
          <p:nvPr/>
        </p:nvSpPr>
        <p:spPr>
          <a:xfrm>
            <a:off x="6589489" y="3236684"/>
            <a:ext cx="3098800" cy="255454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u="sng" dirty="0">
                <a:latin typeface="Arial" panose="020B0604020202020204" pitchFamily="34" charset="0"/>
                <a:cs typeface="Arial" panose="020B0604020202020204" pitchFamily="34" charset="0"/>
              </a:rPr>
              <a:t>Word bank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Hansel</a:t>
            </a:r>
          </a:p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Gretel</a:t>
            </a:r>
          </a:p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home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7602B6E-97EB-E443-85CA-859F4956B77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8919" t="6147" r="21864" b="50821"/>
          <a:stretch/>
        </p:blipFill>
        <p:spPr>
          <a:xfrm rot="5400000">
            <a:off x="1308965" y="1695494"/>
            <a:ext cx="3853543" cy="6471476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803BBF8A-925E-804C-BD21-3E328DE3571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877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435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718"/>
    </mc:Choice>
    <mc:Fallback xmlns="">
      <p:transition spd="slow" advTm="377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4139</TotalTime>
  <Words>159</Words>
  <Application>Microsoft Office PowerPoint</Application>
  <PresentationFormat>A4 Paper (210x297 mm)</PresentationFormat>
  <Paragraphs>25</Paragraphs>
  <Slides>7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Shona Thom (UG)</dc:creator>
  <cp:lastModifiedBy>Hall, Linda</cp:lastModifiedBy>
  <cp:revision>81</cp:revision>
  <cp:lastPrinted>2019-10-02T15:50:32Z</cp:lastPrinted>
  <dcterms:created xsi:type="dcterms:W3CDTF">2018-03-10T18:23:35Z</dcterms:created>
  <dcterms:modified xsi:type="dcterms:W3CDTF">2021-02-08T16:21:29Z</dcterms:modified>
</cp:coreProperties>
</file>