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74" r:id="rId3"/>
    <p:sldId id="276" r:id="rId4"/>
    <p:sldId id="285" r:id="rId5"/>
    <p:sldId id="284" r:id="rId6"/>
    <p:sldId id="292" r:id="rId7"/>
    <p:sldId id="293" r:id="rId8"/>
    <p:sldId id="257" r:id="rId9"/>
    <p:sldId id="265" r:id="rId10"/>
    <p:sldId id="260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F5C3-3008-4847-ACAD-84C0E7277EC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D022-D45B-400D-9D5A-70BB214B3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3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A8DF-97DC-4ABE-A13B-B9692F57C24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ABE3-02E3-4F70-A9EB-BF693F4BA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9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269" y="1824728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b="1" dirty="0"/>
              <a:t>Year </a:t>
            </a:r>
            <a:r>
              <a:rPr lang="en-GB" sz="5400" b="1" dirty="0" smtClean="0"/>
              <a:t>4 Alternative 2 </a:t>
            </a:r>
            <a:r>
              <a:rPr lang="en-GB" sz="5400" b="1" dirty="0"/>
              <a:t>Grammar Quiz</a:t>
            </a:r>
          </a:p>
        </p:txBody>
      </p:sp>
    </p:spTree>
    <p:extLst>
      <p:ext uri="{BB962C8B-B14F-4D97-AF65-F5344CB8AC3E}">
        <p14:creationId xmlns:p14="http://schemas.microsoft.com/office/powerpoint/2010/main" val="32007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Find all the mistakes in these sentences and fix them?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 toucan flew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 his home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Man turned round and left the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rainforist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224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7" y="1441312"/>
            <a:ext cx="10853057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Can you find the nouns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(names of people, places or things) in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these sentences?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giant tree grew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rainforest.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man swung his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axe quickly.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1577" y="446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7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Can you find the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verbs (action or doing words)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in these sentences?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two men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walked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animals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watched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he chopped the tree.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487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739" y="114731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Which of these words are </a:t>
            </a:r>
            <a:r>
              <a:rPr lang="en-GB" dirty="0" smtClean="0"/>
              <a:t>adjectives (describing words)? </a:t>
            </a:r>
            <a:r>
              <a:rPr lang="en-GB" dirty="0"/>
              <a:t>Can you spot them?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dirty="0" smtClean="0"/>
              <a:t>tall         stop     </a:t>
            </a:r>
            <a:r>
              <a:rPr lang="en-GB" b="1" dirty="0"/>
              <a:t>crept       </a:t>
            </a:r>
            <a:r>
              <a:rPr lang="en-GB" b="1" dirty="0" smtClean="0"/>
              <a:t>  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GB" b="1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dirty="0" smtClean="0"/>
              <a:t>colourful     important           </a:t>
            </a:r>
            <a:r>
              <a:rPr lang="en-GB" b="1" dirty="0"/>
              <a:t>loud           </a:t>
            </a:r>
            <a:endParaRPr lang="en-GB" b="1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dirty="0" smtClean="0"/>
              <a:t>tiny         run</a:t>
            </a:r>
            <a:endParaRPr lang="en-GB" b="1" dirty="0"/>
          </a:p>
          <a:p>
            <a:pPr marL="0" indent="0">
              <a:lnSpc>
                <a:spcPct val="200000"/>
              </a:lnSpc>
              <a:buNone/>
            </a:pPr>
            <a:r>
              <a:rPr lang="en-GB" b="1" dirty="0"/>
              <a:t>      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6080" y="17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Can spot the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adverbs (words that describe verbs, often ending in </a:t>
            </a:r>
            <a:r>
              <a:rPr lang="en-GB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in these sentences?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macaws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flew quickly 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behind their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branch.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large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snake hissed loudly into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man’s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1315" y="235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Which noun phrase would fit best into this sentence?</a:t>
            </a:r>
          </a:p>
          <a:p>
            <a:pPr marL="0" indent="0"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………………, …………… snake slithered down the tree.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ong, green			tiny, loud			pink, flying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1578" y="85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a preposition to complete the noun phrases.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muddy water ……..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rainforest.  (in / under)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multi-coloured parrot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…………. the branch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(on / behind)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2652" y="524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3" y="1253331"/>
            <a:ext cx="108791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spot the expanded noun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phrases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these sentences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 (Go back to slide 6 to help you)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long, slimy snake was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lying on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branch.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sly, poisonous snake was waiting for its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5714" y="158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04" y="1454564"/>
            <a:ext cx="109706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Can you </a:t>
            </a:r>
            <a:r>
              <a:rPr lang="en-GB" dirty="0" smtClean="0"/>
              <a:t>fix the spelling?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smal</a:t>
            </a:r>
            <a:r>
              <a:rPr lang="en-GB" dirty="0" smtClean="0"/>
              <a:t> bird flew up high.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man woke up and </a:t>
            </a:r>
            <a:r>
              <a:rPr lang="en-GB" dirty="0" err="1" smtClean="0"/>
              <a:t>fowd</a:t>
            </a:r>
            <a:r>
              <a:rPr lang="en-GB" dirty="0" smtClean="0"/>
              <a:t> his axe.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2126" y="72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297</Words>
  <Application>Microsoft Office PowerPoint</Application>
  <PresentationFormat>Widescreen</PresentationFormat>
  <Paragraphs>59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Year 4 Alternative 2 Grammar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Quiz!</dc:title>
  <dc:creator>Wilkinson, Sean</dc:creator>
  <cp:lastModifiedBy>Hall, Linda</cp:lastModifiedBy>
  <cp:revision>28</cp:revision>
  <cp:lastPrinted>2021-02-10T11:56:51Z</cp:lastPrinted>
  <dcterms:created xsi:type="dcterms:W3CDTF">2021-02-09T10:12:23Z</dcterms:created>
  <dcterms:modified xsi:type="dcterms:W3CDTF">2021-02-10T12:02:52Z</dcterms:modified>
</cp:coreProperties>
</file>