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7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0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3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5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8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5C93-626B-4BC8-BA44-D90B7579C1E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5314-8469-4A69-9957-34F07FD9B0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4th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intention: Use speech with expression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4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we stay here’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Boggis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said.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4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starve him out’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shouted Bean.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3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be so hungry.’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Bunce said happily.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Using expression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we are going to use our voices again but we are going to try and use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expression?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is the way that something is said. 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express your feelings through speaking.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9537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41" y="213285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9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Using expression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expression do each of these pictures show?</a:t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it with someone at home.</a:t>
            </a:r>
            <a:endParaRPr lang="en-GB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25" y="4666222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17" y="1916832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 bwMode="auto">
          <a:xfrm>
            <a:off x="395536" y="4538663"/>
            <a:ext cx="2057400" cy="197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86913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94" y="1824075"/>
            <a:ext cx="204135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48" y="4271067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6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Using expression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Now we are going to use our voices again but we are going to try and use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expression?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is the way that something is said.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express your feelings through speaking. 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each of the sentences on the following slides using the faces shown to read with expression.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 If a sad face is shown, try to make your face sad.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9537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41" y="213285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8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‘Dang and blast that fox!’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Boggis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said.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3119"/>
            <a:ext cx="20542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03115" y="1556791"/>
            <a:ext cx="3970784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‘Do not let 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 </a:t>
            </a:r>
            <a:r>
              <a:rPr lang="en-GB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go’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69" y="3645024"/>
            <a:ext cx="23526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39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 will not’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Bunce yelled.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3115" y="1556791"/>
            <a:ext cx="3970784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‘It’s not over Mr Fox’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yelled Bean.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 bwMode="auto">
          <a:xfrm>
            <a:off x="1409072" y="3646344"/>
            <a:ext cx="2057400" cy="197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24648"/>
            <a:ext cx="20605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5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‘Not me!’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screamed Bunce.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3115" y="1556791"/>
            <a:ext cx="3970784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 will starve him out’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shouted Bean.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19" y="3429000"/>
            <a:ext cx="20605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71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515116"/>
            <a:ext cx="3970784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‘They will be so hungry.’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Bunce said happily.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1828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Recap: Listen to the following slides again and practise saying them yourself. 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 they all use speech, somebody is talking. 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4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‘Dang 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blast that fox!’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Boggis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said.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‘Do 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let him go’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Bean said.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not’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Bunce yelled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5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over Mr Fox’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yelled Bean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next?’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asked Bunce.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go down the hole'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said Bean.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9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Listen then repeat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My turn, 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n-GB" sz="4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me!’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screamed Bunce.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1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334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Thursday 4th February   Learning intention: Use speech with expression</vt:lpstr>
      <vt:lpstr>PowerPoint Presentation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Listen then repeat My turn, your turn</vt:lpstr>
      <vt:lpstr>Using expression</vt:lpstr>
      <vt:lpstr>Using expression What expression do each of these pictures show? Discuss it with someone at home.</vt:lpstr>
      <vt:lpstr>Using expression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speech</dc:title>
  <dc:creator>Craggs, Charlotte</dc:creator>
  <cp:lastModifiedBy>Craggs, Charlotte</cp:lastModifiedBy>
  <cp:revision>16</cp:revision>
  <dcterms:created xsi:type="dcterms:W3CDTF">2021-02-02T10:26:04Z</dcterms:created>
  <dcterms:modified xsi:type="dcterms:W3CDTF">2021-02-02T13:08:06Z</dcterms:modified>
</cp:coreProperties>
</file>