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95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25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16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33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2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46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23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91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2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4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40F53-76C8-4078-A9D2-D42892E8916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01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 intention: Relative clauses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3847" y="817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1257" y="184946"/>
            <a:ext cx="11665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Relative pronouns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2718" y="1384063"/>
            <a:ext cx="1454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410" y="259624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6614" y="2743335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9602" y="4878845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6595" y="4139265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5589" y="1216718"/>
            <a:ext cx="64008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Relative pronouns take the place of nouns or pronouns. They are called relative pronouns because they refer back to something or someone which has already been mentioned.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51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74"/>
    </mc:Choice>
    <mc:Fallback xmlns="">
      <p:transition spd="slow" advTm="26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85685" y="2291936"/>
            <a:ext cx="322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who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was limping.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856559" y="582713"/>
            <a:ext cx="5521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which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was covered in cobwebs.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3243" y="585271"/>
            <a:ext cx="4839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crept down to the basement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6679" y="4725982"/>
            <a:ext cx="2383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Sit down here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7165" y="289449"/>
            <a:ext cx="359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7805" y="2005797"/>
            <a:ext cx="359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856559" y="529290"/>
            <a:ext cx="1152711" cy="63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958388" y="2211007"/>
            <a:ext cx="1000311" cy="63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856559" y="1159356"/>
            <a:ext cx="5024801" cy="53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05988" y="2973835"/>
            <a:ext cx="288219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55643" y="2343769"/>
            <a:ext cx="3002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saw an old man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0816" y="4483385"/>
            <a:ext cx="359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50513" y="4725982"/>
            <a:ext cx="4802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where I have put your chair.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30210" y="4725982"/>
            <a:ext cx="1152711" cy="63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630210" y="5356048"/>
            <a:ext cx="5024801" cy="53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1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64"/>
    </mc:Choice>
    <mc:Fallback xmlns="">
      <p:transition spd="slow" advTm="55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6" grpId="0"/>
      <p:bldP spid="17" grpId="0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2F1C352-34D6-4BAC-B5BA-3D71DFD77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952"/>
          <a:stretch/>
        </p:blipFill>
        <p:spPr>
          <a:xfrm>
            <a:off x="444137" y="444137"/>
            <a:ext cx="3757446" cy="23643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6C9A76-BFE5-4A42-A42B-27C31CE987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594"/>
          <a:stretch/>
        </p:blipFill>
        <p:spPr>
          <a:xfrm>
            <a:off x="444137" y="3131440"/>
            <a:ext cx="3618413" cy="25769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183FEB-E0F4-4010-8BC0-EE3E05BBB4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428" b="63529"/>
          <a:stretch/>
        </p:blipFill>
        <p:spPr>
          <a:xfrm>
            <a:off x="4364692" y="444137"/>
            <a:ext cx="3651087" cy="20781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183FEB-E0F4-4010-8BC0-EE3E05BBB4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619" t="74266" b="361"/>
          <a:stretch/>
        </p:blipFill>
        <p:spPr>
          <a:xfrm>
            <a:off x="4201583" y="3131440"/>
            <a:ext cx="3814196" cy="2733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78888" y="444521"/>
            <a:ext cx="361725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Growl tiger 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a fierce cat, </a:t>
            </a:r>
            <a:r>
              <a:rPr lang="en-US" sz="48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lived on a barge.</a:t>
            </a:r>
            <a:endParaRPr lang="en-US" sz="48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65"/>
    </mc:Choice>
    <mc:Fallback xmlns="">
      <p:transition spd="slow" advTm="24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6|4.6|2.9|5.1|5.8|3.7|2.3|3.5|0.8|4.1|3.8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92</Words>
  <Application>Microsoft Office PowerPoint</Application>
  <PresentationFormat>Widescreen</PresentationFormat>
  <Paragraphs>19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English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Browning, Bethany</dc:creator>
  <cp:lastModifiedBy>Hall, Linda</cp:lastModifiedBy>
  <cp:revision>7</cp:revision>
  <dcterms:created xsi:type="dcterms:W3CDTF">2021-02-03T12:14:56Z</dcterms:created>
  <dcterms:modified xsi:type="dcterms:W3CDTF">2021-02-04T16:16:43Z</dcterms:modified>
</cp:coreProperties>
</file>