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A0C05-ABE0-4E13-A811-65940DF1888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2D23F-A225-4F3E-9027-198F8FE4B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932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4DE8A-574E-4AB7-982B-5B3345502DDF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12544-FDA0-4538-B8E7-0CBF2BE6F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3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is a story about a Big Bad Bug. Lets have a look at the picture, what kind of bug do you think Biff has found?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92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you spot any special friends? WAIT 10 SECS Yes, excellent</a:t>
            </a:r>
            <a:r>
              <a:rPr lang="en-GB" baseline="0" dirty="0" smtClean="0"/>
              <a:t> I can spot our special friend ‘CH’ </a:t>
            </a:r>
            <a:r>
              <a:rPr lang="en-GB" baseline="0" dirty="0" err="1" smtClean="0"/>
              <a:t>aswell</a:t>
            </a:r>
            <a:r>
              <a:rPr lang="en-GB" baseline="0" dirty="0" smtClean="0"/>
              <a:t>. Let’s sound out that word. </a:t>
            </a:r>
            <a:r>
              <a:rPr lang="en-GB" baseline="0" dirty="0" err="1" smtClean="0"/>
              <a:t>Ch</a:t>
            </a:r>
            <a:r>
              <a:rPr lang="en-GB" baseline="0" dirty="0" smtClean="0"/>
              <a:t>-</a:t>
            </a:r>
            <a:r>
              <a:rPr lang="en-GB" baseline="0" dirty="0" err="1" smtClean="0"/>
              <a:t>i</a:t>
            </a:r>
            <a:r>
              <a:rPr lang="en-GB" baseline="0" dirty="0" smtClean="0"/>
              <a:t>-p chip had a bug. A bug on a lid. Can you point to Chip? How do you know this is Chip?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54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</a:t>
            </a:r>
            <a:r>
              <a:rPr lang="en-GB" baseline="0" dirty="0" smtClean="0"/>
              <a:t> do you think they are? What can you see? Let’s have a read. Biff had a bug. A bug on a bud. “ooh what is a bud?” Yes that’s right a flower grows out of a bud. Kipper had a bug. A bug on a log. Look closely at the bug Kipper has found. What kind of bug do you think it is?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92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Have a look at these</a:t>
            </a:r>
            <a:r>
              <a:rPr lang="en-GB" baseline="0" dirty="0" smtClean="0"/>
              <a:t> pages. Can you name the objects that the bugs are in? Let’s read on to find out if you were correct. Biff had a bug in a bag. Chip had a bug in a cup. Kipper has a bug in a pot. Were you correct?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15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do you think is</a:t>
            </a:r>
            <a:r>
              <a:rPr lang="en-GB" baseline="0" dirty="0" smtClean="0"/>
              <a:t> happening on this page? *pause* yes I think Dad has found something too! Let’s find out. Dad had a bug, “a big bad bug” as big as a rat! Huh a bug as big as a rat! What could it be?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694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Dad! Is</a:t>
            </a:r>
            <a:r>
              <a:rPr lang="en-GB" baseline="0" dirty="0" smtClean="0"/>
              <a:t> it really a bug? Have a look through the pages again, what was Dad doing when the children were looking for a bug?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2544-FDA0-4538-B8E7-0CBF2BE6FE0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40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69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3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6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1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51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7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7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48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178E-75B3-4958-B625-6DB18C5B2471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284E4-17CB-4043-B86D-AA6B57F9E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4510" t="18424" r="34231" b="18703"/>
          <a:stretch/>
        </p:blipFill>
        <p:spPr>
          <a:xfrm>
            <a:off x="2770494" y="0"/>
            <a:ext cx="6086901" cy="68835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9412" y="6273909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4"/>
    </mc:Choice>
    <mc:Fallback xmlns="">
      <p:transition spd="slow" advTm="1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23" x="830263" y="5054600"/>
          <p14:tracePt t="9048" x="830263" y="5045075"/>
          <p14:tracePt t="9065" x="857250" y="5045075"/>
          <p14:tracePt t="9082" x="893763" y="5045075"/>
          <p14:tracePt t="9098" x="982663" y="5045075"/>
          <p14:tracePt t="9115" x="1044575" y="5045075"/>
          <p14:tracePt t="9132" x="1179513" y="5045075"/>
          <p14:tracePt t="9149" x="1250950" y="5045075"/>
          <p14:tracePt t="9166" x="1411288" y="5045075"/>
          <p14:tracePt t="9183" x="1455738" y="5045075"/>
          <p14:tracePt t="9200" x="1589088" y="5045075"/>
          <p14:tracePt t="9218" x="1670050" y="5045075"/>
          <p14:tracePt t="9233" x="1822450" y="5045075"/>
          <p14:tracePt t="9250" x="1911350" y="5062538"/>
          <p14:tracePt t="9267" x="2081213" y="5108575"/>
          <p14:tracePt t="9284" x="2160588" y="5126038"/>
          <p14:tracePt t="9301" x="2251075" y="5153025"/>
          <p14:tracePt t="9318" x="2465388" y="5214938"/>
          <p14:tracePt t="9335" x="2589213" y="5251450"/>
          <p14:tracePt t="9352" x="2847975" y="5313363"/>
          <p14:tracePt t="9369" x="2973388" y="5357813"/>
          <p14:tracePt t="9385" x="3197225" y="5402263"/>
          <p14:tracePt t="9402" x="3411538" y="5465763"/>
          <p14:tracePt t="9419" x="3490913" y="5491163"/>
          <p14:tracePt t="9436" x="3608388" y="5527675"/>
          <p14:tracePt t="9453" x="3660775" y="5527675"/>
          <p14:tracePt t="9757" x="3830638" y="5473700"/>
          <p14:tracePt t="9773" x="4276725" y="5286375"/>
          <p14:tracePt t="9790" x="4581525" y="5170488"/>
          <p14:tracePt t="9807" x="5160963" y="4946650"/>
          <p14:tracePt t="9824" x="5419725" y="4857750"/>
          <p14:tracePt t="9841" x="5991225" y="4687888"/>
          <p14:tracePt t="9858" x="6180138" y="4660900"/>
          <p14:tracePt t="9858" x="6340475" y="4643438"/>
          <p14:tracePt t="9875" x="6438900" y="4643438"/>
          <p14:tracePt t="9892" x="6510338" y="4643438"/>
          <p14:tracePt t="9909" x="6616700" y="4643438"/>
          <p14:tracePt t="9925" x="6724650" y="4625975"/>
          <p14:tracePt t="9942" x="6759575" y="4625975"/>
          <p14:tracePt t="9959" x="6831013" y="4608513"/>
          <p14:tracePt t="9976" x="6884988" y="4598988"/>
          <p14:tracePt t="9993" x="6902450" y="4589463"/>
          <p14:tracePt t="10010" x="6919913" y="4572000"/>
          <p14:tracePt t="10432" x="6938963" y="4554538"/>
          <p14:tracePt t="10449" x="6983413" y="4510088"/>
          <p14:tracePt t="10465" x="7027863" y="4473575"/>
          <p14:tracePt t="10482" x="7089775" y="4394200"/>
          <p14:tracePt t="10500" x="7153275" y="4303713"/>
          <p14:tracePt t="10516" x="7180263" y="4268788"/>
          <p14:tracePt t="10533" x="7197725" y="4232275"/>
          <p14:tracePt t="10550" x="7251700" y="4125913"/>
          <p14:tracePt t="10567" x="7269163" y="4044950"/>
          <p14:tracePt t="10584" x="7269163" y="4027488"/>
          <p14:tracePt t="10601" x="7269163" y="3983038"/>
          <p14:tracePt t="10617" x="7269163" y="3973513"/>
          <p14:tracePt t="10634" x="7269163" y="3938588"/>
          <p14:tracePt t="10651" x="7269163" y="3919538"/>
          <p14:tracePt t="10668" x="7269163" y="3848100"/>
          <p14:tracePt t="10685" x="7269163" y="3786188"/>
          <p14:tracePt t="10702" x="7269163" y="3776663"/>
          <p14:tracePt t="10719" x="7269163" y="3751263"/>
          <p14:tracePt t="10735" x="7269163" y="3705225"/>
          <p14:tracePt t="10752" x="7269163" y="3679825"/>
          <p14:tracePt t="10769" x="7269163" y="3598863"/>
          <p14:tracePt t="10786" x="7251700" y="3562350"/>
          <p14:tracePt t="10803" x="7215188" y="3438525"/>
          <p14:tracePt t="10820" x="7188200" y="3394075"/>
          <p14:tracePt t="10837" x="7134225" y="3340100"/>
          <p14:tracePt t="10854" x="7054850" y="3276600"/>
          <p14:tracePt t="10870" x="7037388" y="3259138"/>
          <p14:tracePt t="10887" x="7010400" y="3232150"/>
          <p14:tracePt t="10904" x="6983413" y="3205163"/>
          <p14:tracePt t="10921" x="6973888" y="3197225"/>
          <p14:tracePt t="10938" x="6929438" y="3187700"/>
          <p14:tracePt t="10955" x="6911975" y="3179763"/>
          <p14:tracePt t="10972" x="6848475" y="3170238"/>
          <p14:tracePt t="11360" x="6831013" y="3152775"/>
          <p14:tracePt t="11377" x="6786563" y="3125788"/>
          <p14:tracePt t="11394" x="6759575" y="3108325"/>
          <p14:tracePt t="11411" x="6705600" y="3062288"/>
          <p14:tracePt t="11427" x="6680200" y="3036888"/>
          <p14:tracePt t="11444" x="6634163" y="3009900"/>
          <p14:tracePt t="11461" x="6581775" y="2982913"/>
          <p14:tracePt t="11461" x="6537325" y="2955925"/>
          <p14:tracePt t="11478" x="6473825" y="2919413"/>
          <p14:tracePt t="11495" x="6429375" y="2901950"/>
          <p14:tracePt t="11512" x="6303963" y="2867025"/>
          <p14:tracePt t="11529" x="6251575" y="2857500"/>
          <p14:tracePt t="11546" x="6126163" y="2857500"/>
          <p14:tracePt t="11562" x="5991225" y="2857500"/>
          <p14:tracePt t="11579" x="5965825" y="2857500"/>
          <p14:tracePt t="11596" x="5911850" y="2857500"/>
          <p14:tracePt t="11613" x="5867400" y="2884488"/>
          <p14:tracePt t="11630" x="5848350" y="2901950"/>
          <p14:tracePt t="11647" x="5830888" y="2928938"/>
          <p14:tracePt t="11664" x="5822950" y="2938463"/>
          <p14:tracePt t="11681" x="5803900" y="2973388"/>
          <p14:tracePt t="11697" x="5795963" y="3000375"/>
          <p14:tracePt t="11714" x="5751513" y="3044825"/>
          <p14:tracePt t="11731" x="5724525" y="3081338"/>
          <p14:tracePt t="11748" x="5661025" y="3160713"/>
          <p14:tracePt t="11765" x="5634038" y="3251200"/>
          <p14:tracePt t="11782" x="5616575" y="3276600"/>
          <p14:tracePt t="11799" x="5608638" y="3313113"/>
          <p14:tracePt t="11816" x="5589588" y="3394075"/>
          <p14:tracePt t="11832" x="5581650" y="3446463"/>
          <p14:tracePt t="11849" x="5581650" y="3554413"/>
          <p14:tracePt t="11866" x="5608638" y="3687763"/>
          <p14:tracePt t="11883" x="5634038" y="3732213"/>
          <p14:tracePt t="11900" x="5697538" y="3795713"/>
          <p14:tracePt t="11917" x="5724525" y="3822700"/>
          <p14:tracePt t="11934" x="5813425" y="3902075"/>
          <p14:tracePt t="11951" x="5902325" y="4000500"/>
          <p14:tracePt t="11967" x="5965825" y="4044950"/>
          <p14:tracePt t="11984" x="6010275" y="4081463"/>
          <p14:tracePt t="12001" x="6116638" y="4133850"/>
          <p14:tracePt t="12018" x="6180138" y="4152900"/>
          <p14:tracePt t="12035" x="6242050" y="4160838"/>
          <p14:tracePt t="12052" x="6402388" y="4170363"/>
          <p14:tracePt t="12069" x="6572250" y="4179888"/>
          <p14:tracePt t="12086" x="6661150" y="4179888"/>
          <p14:tracePt t="12102" x="6732588" y="4197350"/>
          <p14:tracePt t="12119" x="6867525" y="4197350"/>
          <p14:tracePt t="12136" x="6938963" y="4197350"/>
          <p14:tracePt t="12153" x="7010400" y="4187825"/>
          <p14:tracePt t="12170" x="7116763" y="4089400"/>
          <p14:tracePt t="12187" x="7180263" y="4010025"/>
          <p14:tracePt t="12204" x="7232650" y="3919538"/>
          <p14:tracePt t="12221" x="7242175" y="3894138"/>
          <p14:tracePt t="12237" x="7259638" y="3813175"/>
          <p14:tracePt t="12254" x="7269163" y="3759200"/>
          <p14:tracePt t="12271" x="7286625" y="3598863"/>
          <p14:tracePt t="12288" x="7304088" y="3402013"/>
          <p14:tracePt t="12305" x="7304088" y="3367088"/>
          <p14:tracePt t="12322" x="7304088" y="3303588"/>
          <p14:tracePt t="12339" x="7304088" y="3276600"/>
          <p14:tracePt t="12356" x="7286625" y="3187700"/>
          <p14:tracePt t="12372" x="7251700" y="3116263"/>
          <p14:tracePt t="12389" x="7170738" y="3009900"/>
          <p14:tracePt t="12406" x="7134225" y="2955925"/>
          <p14:tracePt t="12423" x="7072313" y="2919413"/>
          <p14:tracePt t="12440" x="7037388" y="2911475"/>
          <p14:tracePt t="12457" x="7018338" y="2884488"/>
          <p14:tracePt t="12474" x="6991350" y="2867025"/>
          <p14:tracePt t="12491" x="6973888" y="2857500"/>
          <p14:tracePt t="12507" x="6919913" y="2857500"/>
          <p14:tracePt t="12524" x="6858000" y="2847975"/>
          <p14:tracePt t="12541" x="6751638" y="2830513"/>
          <p14:tracePt t="12558" x="6732588" y="2830513"/>
          <p14:tracePt t="12575" x="6715125" y="2830513"/>
          <p14:tracePt t="12592" x="6688138" y="2830513"/>
        </p14:tracePtLst>
      </p14:laserTraceLst>
    </p:ext>
    <p:ext uri="{E180D4A7-C9FB-4DFB-919C-405C955672EB}">
      <p14:showEvtLst xmlns:p14="http://schemas.microsoft.com/office/powerpoint/2010/main">
        <p14:playEvt time="15" objId="3"/>
        <p14:stopEvt time="1291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9763" t="19735" r="19858" b="19607"/>
          <a:stretch/>
        </p:blipFill>
        <p:spPr>
          <a:xfrm>
            <a:off x="3330055" y="109182"/>
            <a:ext cx="5936775" cy="6664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3763" y="6164182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2"/>
    </mc:Choice>
    <mc:Fallback xmlns="">
      <p:transition spd="slow" advTm="3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867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41" x="6680200" y="2822575"/>
          <p14:tracePt t="6257" x="6634163" y="2786063"/>
          <p14:tracePt t="6274" x="6581775" y="2759075"/>
          <p14:tracePt t="6291" x="6456363" y="2697163"/>
          <p14:tracePt t="6308" x="6348413" y="2633663"/>
          <p14:tracePt t="6325" x="6296025" y="2598738"/>
          <p14:tracePt t="6341" x="6215063" y="2554288"/>
          <p14:tracePt t="6358" x="6081713" y="2455863"/>
          <p14:tracePt t="6375" x="6000750" y="2384425"/>
          <p14:tracePt t="6392" x="5830888" y="2251075"/>
          <p14:tracePt t="6409" x="5697538" y="2179638"/>
          <p14:tracePt t="6426" x="5661025" y="2160588"/>
          <p14:tracePt t="6443" x="5562600" y="2098675"/>
          <p14:tracePt t="6460" x="5518150" y="2062163"/>
          <p14:tracePt t="6476" x="5438775" y="1973263"/>
          <p14:tracePt t="6493" x="5402263" y="1938338"/>
          <p14:tracePt t="6511" x="5322888" y="1866900"/>
          <p14:tracePt t="6527" x="5286375" y="1857375"/>
          <p14:tracePt t="6544" x="5251450" y="1830388"/>
          <p14:tracePt t="6561" x="5214938" y="1795463"/>
          <p14:tracePt t="6578" x="5205413" y="1785938"/>
          <p14:tracePt t="6595" x="5187950" y="1776413"/>
          <p14:tracePt t="6612" x="5143500" y="1751013"/>
          <p14:tracePt t="6628" x="5126038" y="1731963"/>
          <p14:tracePt t="6645" x="5089525" y="1724025"/>
          <p14:tracePt t="6662" x="5054600" y="1697038"/>
          <p14:tracePt t="6679" x="5018088" y="1679575"/>
          <p14:tracePt t="6696" x="4965700" y="1660525"/>
          <p14:tracePt t="6713" x="4956175" y="1652588"/>
          <p14:tracePt t="6730" x="4929188" y="1643063"/>
          <p14:tracePt t="11084" x="4919663" y="1643063"/>
          <p14:tracePt t="11101" x="4911725" y="1643063"/>
          <p14:tracePt t="11117" x="4840288" y="1616075"/>
          <p14:tracePt t="11134" x="4776788" y="1581150"/>
          <p14:tracePt t="11151" x="4537075" y="1428750"/>
          <p14:tracePt t="11168" x="4367213" y="1303338"/>
          <p14:tracePt t="11185" x="4044950" y="1098550"/>
          <p14:tracePt t="11202" x="3840163" y="965200"/>
          <p14:tracePt t="11219" x="3751263" y="893763"/>
          <p14:tracePt t="11236" x="3714750" y="874713"/>
          <p14:tracePt t="11404" x="3705225" y="874713"/>
          <p14:tracePt t="11421" x="3705225" y="866775"/>
          <p14:tracePt t="11455" x="3705225" y="857250"/>
          <p14:tracePt t="11472" x="3697288" y="857250"/>
          <p14:tracePt t="11674" x="3697288" y="884238"/>
          <p14:tracePt t="11691" x="3697288" y="919163"/>
          <p14:tracePt t="11708" x="3697288" y="928688"/>
          <p14:tracePt t="11725" x="3697288" y="946150"/>
          <p14:tracePt t="11742" x="3697288" y="955675"/>
          <p14:tracePt t="11860" x="3697288" y="965200"/>
          <p14:tracePt t="11944" x="3714750" y="965200"/>
          <p14:tracePt t="11961" x="3724275" y="965200"/>
          <p14:tracePt t="11978" x="3768725" y="965200"/>
          <p14:tracePt t="11995" x="3786188" y="965200"/>
          <p14:tracePt t="12012" x="3803650" y="965200"/>
          <p14:tracePt t="12029" x="3813175" y="965200"/>
          <p14:tracePt t="12046" x="3830638" y="965200"/>
          <p14:tracePt t="12063" x="3857625" y="965200"/>
          <p14:tracePt t="12079" x="3875088" y="965200"/>
          <p14:tracePt t="12096" x="3902075" y="946150"/>
          <p14:tracePt t="12113" x="3919538" y="938213"/>
          <p14:tracePt t="12130" x="3938588" y="938213"/>
          <p14:tracePt t="12164" x="3956050" y="928688"/>
          <p14:tracePt t="12181" x="3983038" y="919163"/>
          <p14:tracePt t="12198" x="3990975" y="911225"/>
          <p14:tracePt t="12214" x="4000500" y="911225"/>
          <p14:tracePt t="12231" x="4010025" y="901700"/>
          <p14:tracePt t="12248" x="4017963" y="893763"/>
          <p14:tracePt t="12265" x="4017963" y="884238"/>
          <p14:tracePt t="12282" x="4027488" y="884238"/>
          <p14:tracePt t="12316" x="4037013" y="874713"/>
          <p14:tracePt t="12333" x="4037013" y="866775"/>
          <p14:tracePt t="12349" x="4054475" y="839788"/>
          <p14:tracePt t="12366" x="4062413" y="830263"/>
          <p14:tracePt t="12383" x="4071938" y="803275"/>
          <p14:tracePt t="12417" x="4081463" y="795338"/>
          <p14:tracePt t="12434" x="4081463" y="785813"/>
          <p14:tracePt t="12451" x="4081463" y="776288"/>
          <p14:tracePt t="12468" x="4081463" y="758825"/>
          <p14:tracePt t="12484" x="4081463" y="741363"/>
          <p14:tracePt t="12501" x="4081463" y="731838"/>
          <p14:tracePt t="12518" x="4081463" y="714375"/>
          <p14:tracePt t="12535" x="4081463" y="704850"/>
          <p14:tracePt t="12552" x="4081463" y="679450"/>
          <p14:tracePt t="12569" x="4062413" y="652463"/>
          <p14:tracePt t="12586" x="4054475" y="625475"/>
          <p14:tracePt t="12604" x="4027488" y="608013"/>
          <p14:tracePt t="12619" x="4017963" y="598488"/>
          <p14:tracePt t="12636" x="4000500" y="581025"/>
          <p14:tracePt t="12653" x="3983038" y="571500"/>
          <p14:tracePt t="12670" x="3983038" y="554038"/>
          <p14:tracePt t="12687" x="3956050" y="536575"/>
          <p14:tracePt t="12704" x="3938588" y="527050"/>
          <p14:tracePt t="12721" x="3919538" y="509588"/>
          <p14:tracePt t="12738" x="3884613" y="490538"/>
          <p14:tracePt t="12754" x="3875088" y="482600"/>
          <p14:tracePt t="12771" x="3840163" y="473075"/>
          <p14:tracePt t="12788" x="3822700" y="465138"/>
          <p14:tracePt t="12805" x="3803650" y="465138"/>
          <p14:tracePt t="12822" x="3786188" y="455613"/>
          <p14:tracePt t="12839" x="3759200" y="455613"/>
          <p14:tracePt t="12856" x="3751263" y="455613"/>
          <p14:tracePt t="12873" x="3732213" y="455613"/>
          <p14:tracePt t="12889" x="3714750" y="455613"/>
          <p14:tracePt t="12907" x="3705225" y="455613"/>
          <p14:tracePt t="12923" x="3697288" y="455613"/>
          <p14:tracePt t="12940" x="3679825" y="455613"/>
          <p14:tracePt t="12957" x="3660775" y="465138"/>
          <p14:tracePt t="12974" x="3643313" y="482600"/>
          <p14:tracePt t="13008" x="3625850" y="509588"/>
          <p14:tracePt t="13025" x="3608388" y="536575"/>
          <p14:tracePt t="13041" x="3608388" y="544513"/>
          <p14:tracePt t="13058" x="3598863" y="561975"/>
          <p14:tracePt t="13092" x="3589338" y="598488"/>
          <p14:tracePt t="13109" x="3581400" y="608013"/>
          <p14:tracePt t="13126" x="3571875" y="633413"/>
          <p14:tracePt t="13143" x="3571875" y="652463"/>
          <p14:tracePt t="13160" x="3562350" y="687388"/>
          <p14:tracePt t="13176" x="3562350" y="704850"/>
          <p14:tracePt t="13193" x="3562350" y="731838"/>
          <p14:tracePt t="13210" x="3562350" y="758825"/>
          <p14:tracePt t="13227" x="3562350" y="785813"/>
          <p14:tracePt t="13244" x="3562350" y="795338"/>
          <p14:tracePt t="13261" x="3562350" y="812800"/>
          <p14:tracePt t="13278" x="3562350" y="857250"/>
          <p14:tracePt t="13295" x="3571875" y="874713"/>
          <p14:tracePt t="13311" x="3598863" y="901700"/>
          <p14:tracePt t="13328" x="3616325" y="919163"/>
          <p14:tracePt t="13345" x="3633788" y="928688"/>
          <p14:tracePt t="13362" x="3643313" y="938213"/>
          <p14:tracePt t="13379" x="3679825" y="965200"/>
          <p14:tracePt t="13396" x="3697288" y="965200"/>
          <p14:tracePt t="13413" x="3724275" y="982663"/>
          <p14:tracePt t="13430" x="3751263" y="990600"/>
          <p14:tracePt t="13446" x="3759200" y="990600"/>
          <p14:tracePt t="13463" x="3776663" y="990600"/>
          <p14:tracePt t="13480" x="3803650" y="990600"/>
          <p14:tracePt t="13497" x="3813175" y="1000125"/>
          <p14:tracePt t="13514" x="3830638" y="1000125"/>
          <p14:tracePt t="13531" x="3848100" y="1000125"/>
          <p14:tracePt t="13548" x="3857625" y="1000125"/>
          <p14:tracePt t="13565" x="3894138" y="1000125"/>
          <p14:tracePt t="13581" x="3911600" y="1000125"/>
          <p14:tracePt t="13598" x="3938588" y="1000125"/>
          <p14:tracePt t="13615" x="3946525" y="1000125"/>
          <p14:tracePt t="13649" x="3956050" y="1000125"/>
          <p14:tracePt t="17564" x="3946525" y="1000125"/>
          <p14:tracePt t="17598" x="3938588" y="1000125"/>
          <p14:tracePt t="17649" x="3919538" y="1000125"/>
          <p14:tracePt t="17682" x="3911600" y="1000125"/>
          <p14:tracePt t="17699" x="3894138" y="1000125"/>
          <p14:tracePt t="17733" x="3884613" y="1000125"/>
          <p14:tracePt t="17767" x="3875088" y="1000125"/>
          <p14:tracePt t="17800" x="3857625" y="1000125"/>
          <p14:tracePt t="17835" x="3840163" y="1000125"/>
          <p14:tracePt t="17851" x="3830638" y="1000125"/>
          <p14:tracePt t="17919" x="3822700" y="1000125"/>
          <p14:tracePt t="18037" x="3813175" y="1000125"/>
          <p14:tracePt t="18070" x="3803650" y="1000125"/>
          <p14:tracePt t="18087" x="3795713" y="1000125"/>
          <p14:tracePt t="18121" x="3786188" y="1000125"/>
          <p14:tracePt t="18189" x="3776663" y="1000125"/>
          <p14:tracePt t="18239" x="3768725" y="1000125"/>
          <p14:tracePt t="18847" x="3768725" y="990600"/>
          <p14:tracePt t="19167" x="3776663" y="990600"/>
          <p14:tracePt t="19201" x="3786188" y="990600"/>
          <p14:tracePt t="19252" x="3795713" y="990600"/>
          <p14:tracePt t="19269" x="3803650" y="990600"/>
          <p14:tracePt t="19286" x="3822700" y="990600"/>
          <p14:tracePt t="19303" x="3830638" y="990600"/>
          <p14:tracePt t="19319" x="3867150" y="990600"/>
          <p14:tracePt t="19336" x="3884613" y="990600"/>
          <p14:tracePt t="19353" x="3911600" y="990600"/>
          <p14:tracePt t="19370" x="3938588" y="990600"/>
          <p14:tracePt t="19387" x="3946525" y="990600"/>
          <p14:tracePt t="19404" x="3956050" y="990600"/>
          <p14:tracePt t="19539" x="3965575" y="990600"/>
          <p14:tracePt t="19572" x="3973513" y="990600"/>
          <p14:tracePt t="20062" x="3983038" y="990600"/>
          <p14:tracePt t="20079" x="4000500" y="990600"/>
          <p14:tracePt t="20113" x="4017963" y="990600"/>
          <p14:tracePt t="20130" x="4027488" y="990600"/>
          <p14:tracePt t="20147" x="4037013" y="990600"/>
          <p14:tracePt t="20399" x="4044950" y="990600"/>
          <p14:tracePt t="20686" x="4054475" y="990600"/>
          <p14:tracePt t="20771" x="4081463" y="990600"/>
          <p14:tracePt t="20788" x="4116388" y="990600"/>
          <p14:tracePt t="20805" x="4133850" y="990600"/>
          <p14:tracePt t="20805" x="4152900" y="990600"/>
          <p14:tracePt t="20821" x="4179888" y="990600"/>
          <p14:tracePt t="20855" x="4187825" y="990600"/>
          <p14:tracePt t="20889" x="4197350" y="990600"/>
          <p14:tracePt t="21007" x="4205288" y="990600"/>
          <p14:tracePt t="21226" x="4197350" y="990600"/>
          <p14:tracePt t="21243" x="4160838" y="990600"/>
          <p14:tracePt t="21260" x="4133850" y="990600"/>
          <p14:tracePt t="21277" x="4071938" y="990600"/>
          <p14:tracePt t="21294" x="4054475" y="990600"/>
          <p14:tracePt t="21311" x="4037013" y="990600"/>
          <p14:tracePt t="21328" x="3990975" y="990600"/>
          <p14:tracePt t="21345" x="3983038" y="990600"/>
          <p14:tracePt t="21361" x="3965575" y="990600"/>
          <p14:tracePt t="21378" x="3956050" y="990600"/>
          <p14:tracePt t="21395" x="3946525" y="1000125"/>
          <p14:tracePt t="21412" x="3938588" y="1000125"/>
          <p14:tracePt t="21429" x="3911600" y="1017588"/>
          <p14:tracePt t="21446" x="3884613" y="1027113"/>
          <p14:tracePt t="21463" x="3867150" y="1027113"/>
          <p14:tracePt t="21480" x="3848100" y="1027113"/>
          <p14:tracePt t="21513" x="3840163" y="1027113"/>
          <p14:tracePt t="21581" x="3830638" y="1027113"/>
          <p14:tracePt t="21615" x="3813175" y="1027113"/>
          <p14:tracePt t="21631" x="3803650" y="1027113"/>
          <p14:tracePt t="21648" x="3795713" y="1027113"/>
          <p14:tracePt t="21665" x="3776663" y="1027113"/>
          <p14:tracePt t="21682" x="3768725" y="1027113"/>
          <p14:tracePt t="21717" x="3759200" y="1036638"/>
          <p14:tracePt t="21800" x="3776663" y="1036638"/>
          <p14:tracePt t="21817" x="3867150" y="1027113"/>
          <p14:tracePt t="21834" x="3973513" y="1009650"/>
          <p14:tracePt t="21851" x="4000500" y="1009650"/>
          <p14:tracePt t="21868" x="4044950" y="1009650"/>
          <p14:tracePt t="21885" x="4071938" y="1009650"/>
          <p14:tracePt t="21902" x="4098925" y="1009650"/>
          <p14:tracePt t="21918" x="4143375" y="1009650"/>
          <p14:tracePt t="21935" x="4179888" y="1017588"/>
          <p14:tracePt t="21952" x="4197350" y="1017588"/>
          <p14:tracePt t="21969" x="4214813" y="1027113"/>
          <p14:tracePt t="21986" x="4232275" y="1027113"/>
          <p14:tracePt t="22003" x="4241800" y="1036638"/>
          <p14:tracePt t="22020" x="4268788" y="1036638"/>
          <p14:tracePt t="22037" x="4295775" y="1036638"/>
          <p14:tracePt t="22053" x="4313238" y="1036638"/>
          <p14:tracePt t="22070" x="4330700" y="1036638"/>
          <p14:tracePt t="23555" x="4313238" y="1036638"/>
          <p14:tracePt t="23572" x="4286250" y="1036638"/>
          <p14:tracePt t="23589" x="4187825" y="1036638"/>
          <p14:tracePt t="23606" x="4098925" y="1036638"/>
          <p14:tracePt t="23623" x="4071938" y="1036638"/>
          <p14:tracePt t="23640" x="4017963" y="1044575"/>
          <p14:tracePt t="23657" x="4000500" y="1044575"/>
          <p14:tracePt t="23674" x="3983038" y="1044575"/>
          <p14:tracePt t="23707" x="3973513" y="1044575"/>
          <p14:tracePt t="23758" x="3946525" y="1044575"/>
          <p14:tracePt t="23775" x="3929063" y="1044575"/>
          <p14:tracePt t="23792" x="3894138" y="1044575"/>
          <p14:tracePt t="23809" x="3884613" y="1044575"/>
          <p14:tracePt t="23825" x="3875088" y="1044575"/>
          <p14:tracePt t="24028" x="3884613" y="1044575"/>
          <p14:tracePt t="24045" x="3956050" y="1017588"/>
          <p14:tracePt t="24062" x="4044950" y="973138"/>
          <p14:tracePt t="24079" x="4071938" y="973138"/>
          <p14:tracePt t="24095" x="4125913" y="955675"/>
          <p14:tracePt t="24112" x="4170363" y="946150"/>
          <p14:tracePt t="24129" x="4179888" y="946150"/>
          <p14:tracePt t="24146" x="4214813" y="946150"/>
          <p14:tracePt t="24163" x="4224338" y="938213"/>
          <p14:tracePt t="24180" x="4251325" y="938213"/>
          <p14:tracePt t="24197" x="4259263" y="938213"/>
          <p14:tracePt t="24214" x="4268788" y="938213"/>
          <p14:tracePt t="24230" x="4303713" y="928688"/>
          <p14:tracePt t="24247" x="4322763" y="928688"/>
          <p14:tracePt t="24264" x="4348163" y="928688"/>
          <p14:tracePt t="24281" x="4357688" y="928688"/>
          <p14:tracePt t="24298" x="4367213" y="928688"/>
          <p14:tracePt t="24315" x="4375150" y="928688"/>
          <p14:tracePt t="24365" x="4384675" y="928688"/>
          <p14:tracePt t="24703" x="4394200" y="928688"/>
          <p14:tracePt t="24771" x="4402138" y="928688"/>
          <p14:tracePt t="24787" x="4411663" y="928688"/>
          <p14:tracePt t="24804" x="4438650" y="928688"/>
          <p14:tracePt t="24821" x="4483100" y="928688"/>
          <p14:tracePt t="24838" x="4500563" y="928688"/>
          <p14:tracePt t="24855" x="4537075" y="928688"/>
          <p14:tracePt t="24872" x="4562475" y="928688"/>
          <p14:tracePt t="24889" x="4581525" y="928688"/>
          <p14:tracePt t="24906" x="4608513" y="928688"/>
          <p14:tracePt t="24922" x="4660900" y="928688"/>
          <p14:tracePt t="24939" x="4714875" y="938213"/>
          <p14:tracePt t="24956" x="4741863" y="938213"/>
          <p14:tracePt t="24973" x="4813300" y="938213"/>
          <p14:tracePt t="24990" x="4848225" y="938213"/>
          <p14:tracePt t="25007" x="4894263" y="938213"/>
          <p14:tracePt t="25024" x="4911725" y="946150"/>
          <p14:tracePt t="25041" x="4965700" y="946150"/>
          <p14:tracePt t="25057" x="5000625" y="946150"/>
          <p14:tracePt t="25074" x="5062538" y="946150"/>
          <p14:tracePt t="25091" x="5072063" y="946150"/>
          <p14:tracePt t="25108" x="5081588" y="946150"/>
          <p14:tracePt t="25614" x="5089525" y="946150"/>
          <p14:tracePt t="25631" x="5116513" y="946150"/>
          <p14:tracePt t="25648" x="5133975" y="938213"/>
          <p14:tracePt t="25665" x="5205413" y="928688"/>
          <p14:tracePt t="25682" x="5224463" y="928688"/>
          <p14:tracePt t="25699" x="5259388" y="919163"/>
          <p14:tracePt t="25716" x="5303838" y="911225"/>
          <p14:tracePt t="25732" x="5313363" y="911225"/>
          <p14:tracePt t="25749" x="5322888" y="911225"/>
          <p14:tracePt t="25800" x="5340350" y="911225"/>
          <p14:tracePt t="25817" x="5367338" y="911225"/>
          <p14:tracePt t="25834" x="5456238" y="911225"/>
          <p14:tracePt t="25851" x="5500688" y="911225"/>
          <p14:tracePt t="25868" x="5554663" y="911225"/>
          <p14:tracePt t="25884" x="5616575" y="911225"/>
          <p14:tracePt t="25901" x="5670550" y="911225"/>
          <p14:tracePt t="25918" x="5688013" y="911225"/>
          <p14:tracePt t="25935" x="5697538" y="911225"/>
          <p14:tracePt t="25952" x="5705475" y="911225"/>
          <p14:tracePt t="25986" x="5715000" y="911225"/>
          <p14:tracePt t="26003" x="5724525" y="911225"/>
          <p14:tracePt t="26019" x="5741988" y="911225"/>
          <p14:tracePt t="26036" x="5751513" y="911225"/>
          <p14:tracePt t="26053" x="5768975" y="911225"/>
          <p14:tracePt t="26070" x="5776913" y="911225"/>
          <p14:tracePt t="26323" x="5786438" y="911225"/>
          <p14:tracePt t="26340" x="5786438" y="919163"/>
          <p14:tracePt t="26357" x="5822950" y="1036638"/>
          <p14:tracePt t="26374" x="5848350" y="1125538"/>
          <p14:tracePt t="26391" x="5894388" y="1322388"/>
          <p14:tracePt t="26408" x="5929313" y="1428750"/>
          <p14:tracePt t="26424" x="5973763" y="1633538"/>
          <p14:tracePt t="26441" x="5991225" y="1731963"/>
          <p14:tracePt t="26458" x="6000750" y="1830388"/>
          <p14:tracePt t="26475" x="6000750" y="1884363"/>
          <p14:tracePt t="26492" x="6000750" y="1928813"/>
          <p14:tracePt t="26509" x="6000750" y="1990725"/>
          <p14:tracePt t="26762" x="6000750" y="2000250"/>
          <p14:tracePt t="26779" x="6000750" y="2125663"/>
          <p14:tracePt t="26796" x="6000750" y="2205038"/>
          <p14:tracePt t="26813" x="6045200" y="2384425"/>
          <p14:tracePt t="26829" x="6072188" y="2536825"/>
          <p14:tracePt t="26846" x="6072188" y="2581275"/>
          <p14:tracePt t="26863" x="6072188" y="2589213"/>
          <p14:tracePt t="26880" x="6072188" y="2598738"/>
          <p14:tracePt t="26897" x="6072188" y="2616200"/>
          <p14:tracePt t="26914" x="6072188" y="2625725"/>
          <p14:tracePt t="26931" x="6072188" y="2633663"/>
          <p14:tracePt t="26948" x="6072188" y="2660650"/>
          <p14:tracePt t="26981" x="6072188" y="2670175"/>
          <p14:tracePt t="27015" x="6072188" y="2679700"/>
          <p14:tracePt t="27032" x="6072188" y="2687638"/>
          <p14:tracePt t="27049" x="6072188" y="2705100"/>
          <p14:tracePt t="27066" x="6072188" y="2776538"/>
          <p14:tracePt t="27083" x="6062663" y="2830513"/>
          <p14:tracePt t="27099" x="6054725" y="2840038"/>
          <p14:tracePt t="27538" x="6116638" y="2840038"/>
          <p14:tracePt t="27555" x="6153150" y="2840038"/>
          <p14:tracePt t="27572" x="6296025" y="2840038"/>
          <p14:tracePt t="27589" x="6340475" y="2840038"/>
          <p14:tracePt t="27606" x="6402388" y="2847975"/>
          <p14:tracePt t="27639" x="6411913" y="2847975"/>
          <p14:tracePt t="27690" x="6419850" y="2857500"/>
          <p14:tracePt t="27707" x="6429375" y="2857500"/>
          <p14:tracePt t="27724" x="6465888" y="2867025"/>
          <p14:tracePt t="27741" x="6491288" y="2867025"/>
          <p14:tracePt t="27758" x="6518275" y="2867025"/>
          <p14:tracePt t="27775" x="6537325" y="2867025"/>
          <p14:tracePt t="27791" x="6581775" y="2867025"/>
          <p14:tracePt t="27808" x="6608763" y="2867025"/>
          <p14:tracePt t="27842" x="6616700" y="2867025"/>
          <p14:tracePt t="27859" x="6626225" y="2867025"/>
          <p14:tracePt t="28061" x="6634163" y="2867025"/>
          <p14:tracePt t="28078" x="6688138" y="2867025"/>
          <p14:tracePt t="28095" x="6769100" y="2867025"/>
          <p14:tracePt t="28112" x="6823075" y="2867025"/>
          <p14:tracePt t="28129" x="6894513" y="2867025"/>
          <p14:tracePt t="28146" x="6919913" y="2867025"/>
          <p14:tracePt t="28163" x="6973888" y="2867025"/>
          <p14:tracePt t="28180" x="6991350" y="2867025"/>
          <p14:tracePt t="28196" x="7000875" y="2867025"/>
          <p14:tracePt t="28213" x="7018338" y="2867025"/>
          <p14:tracePt t="28230" x="7027863" y="2867025"/>
          <p14:tracePt t="28247" x="7072313" y="2884488"/>
          <p14:tracePt t="28264" x="7126288" y="2884488"/>
          <p14:tracePt t="28281" x="7153275" y="2884488"/>
          <p14:tracePt t="28298" x="7188200" y="2884488"/>
          <p14:tracePt t="28331" x="7197725" y="2884488"/>
          <p14:tracePt t="28348" x="7242175" y="2884488"/>
          <p14:tracePt t="28365" x="7259638" y="2884488"/>
          <p14:tracePt t="28382" x="7277100" y="2884488"/>
          <p14:tracePt t="28399" x="7296150" y="2884488"/>
          <p14:tracePt t="28416" x="7313613" y="2884488"/>
          <p14:tracePt t="28450" x="7340600" y="2884488"/>
          <p14:tracePt t="28466" x="7358063" y="2884488"/>
          <p14:tracePt t="28500" x="7367588" y="2884488"/>
          <p14:tracePt t="28517" x="7375525" y="2884488"/>
          <p14:tracePt t="28787" x="7429500" y="2884488"/>
          <p14:tracePt t="28804" x="7500938" y="2874963"/>
          <p14:tracePt t="28821" x="7634288" y="2847975"/>
          <p14:tracePt t="28839" x="7742238" y="2822575"/>
          <p14:tracePt t="28855" x="7777163" y="2813050"/>
          <p14:tracePt t="28872" x="7823200" y="2813050"/>
          <p14:tracePt t="28888" x="7831138" y="2813050"/>
          <p14:tracePt t="28922" x="7840663" y="2813050"/>
          <p14:tracePt t="28939" x="7848600" y="2813050"/>
          <p14:tracePt t="28973" x="7867650" y="2813050"/>
          <p14:tracePt t="29006" x="7875588" y="2813050"/>
        </p14:tracePtLst>
      </p14:laserTraceLst>
    </p:ext>
    <p:ext uri="{E180D4A7-C9FB-4DFB-919C-405C955672EB}">
      <p14:showEvtLst xmlns:p14="http://schemas.microsoft.com/office/powerpoint/2010/main">
        <p14:playEvt time="17" objId="4"/>
        <p14:stopEvt time="36972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9301" t="18610" r="19337" b="19263"/>
          <a:stretch/>
        </p:blipFill>
        <p:spPr>
          <a:xfrm>
            <a:off x="122829" y="0"/>
            <a:ext cx="12047837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137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20"/>
    </mc:Choice>
    <mc:Fallback xmlns="">
      <p:transition spd="slow" advTm="5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67" x="7804150" y="2803525"/>
          <p14:tracePt t="12984" x="7705725" y="2776538"/>
          <p14:tracePt t="13001" x="7323138" y="2687638"/>
          <p14:tracePt t="13018" x="7010400" y="2625725"/>
          <p14:tracePt t="13035" x="6170613" y="2500313"/>
          <p14:tracePt t="13051" x="5688013" y="2465388"/>
          <p14:tracePt t="13068" x="4660900" y="2268538"/>
          <p14:tracePt t="13085" x="4375150" y="2205038"/>
          <p14:tracePt t="13102" x="3929063" y="2116138"/>
          <p14:tracePt t="13119" x="3795713" y="2044700"/>
          <p14:tracePt t="13136" x="3660775" y="1893888"/>
          <p14:tracePt t="13423" x="3616325" y="1893888"/>
          <p14:tracePt t="13440" x="3429000" y="1893888"/>
          <p14:tracePt t="13457" x="3295650" y="1893888"/>
          <p14:tracePt t="13473" x="2911475" y="1893888"/>
          <p14:tracePt t="13490" x="2660650" y="1847850"/>
          <p14:tracePt t="13491" x="2393950" y="1768475"/>
          <p14:tracePt t="13507" x="2152650" y="1724025"/>
          <p14:tracePt t="13524" x="1714500" y="1625600"/>
          <p14:tracePt t="13541" x="1598613" y="1608138"/>
          <p14:tracePt t="13558" x="1419225" y="1589088"/>
          <p14:tracePt t="13575" x="1322388" y="1571625"/>
          <p14:tracePt t="13592" x="1160463" y="1509713"/>
          <p14:tracePt t="13608" x="1098550" y="1490663"/>
          <p14:tracePt t="13625" x="1036638" y="1455738"/>
          <p14:tracePt t="13642" x="1000125" y="1438275"/>
          <p14:tracePt t="13659" x="928688" y="1401763"/>
          <p14:tracePt t="13676" x="884238" y="1374775"/>
          <p14:tracePt t="13693" x="812800" y="1357313"/>
          <p14:tracePt t="13710" x="776288" y="1347788"/>
          <p14:tracePt t="13727" x="652463" y="1347788"/>
          <p14:tracePt t="13743" x="571500" y="1330325"/>
          <p14:tracePt t="13760" x="455613" y="1285875"/>
          <p14:tracePt t="13777" x="393700" y="1268413"/>
          <p14:tracePt t="13794" x="366713" y="1258888"/>
          <p14:tracePt t="13811" x="366713" y="1250950"/>
          <p14:tracePt t="13828" x="357188" y="1241425"/>
          <p14:tracePt t="13861" x="357188" y="1231900"/>
          <p14:tracePt t="13879" x="357188" y="1204913"/>
          <p14:tracePt t="13895" x="347663" y="1179513"/>
          <p14:tracePt t="13912" x="347663" y="1160463"/>
          <p14:tracePt t="13929" x="347663" y="1152525"/>
          <p14:tracePt t="13963" x="347663" y="1125538"/>
          <p14:tracePt t="13980" x="347663" y="1071563"/>
          <p14:tracePt t="13997" x="347663" y="965200"/>
          <p14:tracePt t="14013" x="339725" y="955675"/>
          <p14:tracePt t="14098" x="339725" y="946150"/>
          <p14:tracePt t="14131" x="339725" y="938213"/>
          <p14:tracePt t="14148" x="366713" y="928688"/>
          <p14:tracePt t="14165" x="393700" y="919163"/>
          <p14:tracePt t="14182" x="411163" y="919163"/>
          <p14:tracePt t="14199" x="419100" y="919163"/>
          <p14:tracePt t="14216" x="438150" y="919163"/>
          <p14:tracePt t="14233" x="446088" y="919163"/>
          <p14:tracePt t="14418" x="455613" y="919163"/>
          <p14:tracePt t="14436" x="455613" y="928688"/>
          <p14:tracePt t="14452" x="455613" y="938213"/>
          <p14:tracePt t="14469" x="455613" y="946150"/>
          <p14:tracePt t="14503" x="455613" y="955675"/>
          <p14:tracePt t="14655" x="455613" y="965200"/>
          <p14:tracePt t="14688" x="465138" y="965200"/>
          <p14:tracePt t="14823" x="473075" y="965200"/>
          <p14:tracePt t="14975" x="473075" y="973138"/>
          <p14:tracePt t="15060" x="482600" y="973138"/>
          <p14:tracePt t="15077" x="490538" y="973138"/>
          <p14:tracePt t="15094" x="500063" y="973138"/>
          <p14:tracePt t="15110" x="536575" y="973138"/>
          <p14:tracePt t="15127" x="561975" y="973138"/>
          <p14:tracePt t="15144" x="633413" y="982663"/>
          <p14:tracePt t="15161" x="679450" y="990600"/>
          <p14:tracePt t="15178" x="776288" y="1000125"/>
          <p14:tracePt t="15195" x="812800" y="1009650"/>
          <p14:tracePt t="15212" x="884238" y="1044575"/>
          <p14:tracePt t="15229" x="919163" y="1071563"/>
          <p14:tracePt t="15245" x="955675" y="1081088"/>
          <p14:tracePt t="15262" x="965200" y="1081088"/>
          <p14:tracePt t="15296" x="982663" y="1081088"/>
          <p14:tracePt t="15330" x="990600" y="1081088"/>
          <p14:tracePt t="15532" x="1009650" y="1081088"/>
          <p14:tracePt t="15549" x="1054100" y="1081088"/>
          <p14:tracePt t="15566" x="1081088" y="1081088"/>
          <p14:tracePt t="15583" x="1108075" y="1071563"/>
          <p14:tracePt t="15600" x="1160463" y="1062038"/>
          <p14:tracePt t="15617" x="1187450" y="1054100"/>
          <p14:tracePt t="15634" x="1241425" y="1054100"/>
          <p14:tracePt t="15650" x="1258888" y="1054100"/>
          <p14:tracePt t="15667" x="1276350" y="1054100"/>
          <p14:tracePt t="15684" x="1295400" y="1054100"/>
          <p14:tracePt t="15701" x="1312863" y="1054100"/>
          <p14:tracePt t="15718" x="1339850" y="1054100"/>
          <p14:tracePt t="15735" x="1374775" y="1054100"/>
          <p14:tracePt t="15752" x="1393825" y="1062038"/>
          <p14:tracePt t="15769" x="1428750" y="1071563"/>
          <p14:tracePt t="15786" x="1465263" y="1081088"/>
          <p14:tracePt t="15809" x="1490663" y="1081088"/>
          <p14:tracePt t="15820" x="1554163" y="1081088"/>
          <p14:tracePt t="15836" x="1589088" y="1081088"/>
          <p14:tracePt t="15853" x="1625600" y="1081088"/>
          <p14:tracePt t="15870" x="1687513" y="1081088"/>
          <p14:tracePt t="15887" x="1785938" y="1081088"/>
          <p14:tracePt t="15904" x="1830388" y="1081088"/>
          <p14:tracePt t="16140" x="1911350" y="1081088"/>
          <p14:tracePt t="16157" x="1990725" y="1071563"/>
          <p14:tracePt t="16174" x="2160588" y="1071563"/>
          <p14:tracePt t="16191" x="2232025" y="1071563"/>
          <p14:tracePt t="16207" x="2322513" y="1071563"/>
          <p14:tracePt t="16224" x="2347913" y="1071563"/>
          <p14:tracePt t="16241" x="2357438" y="1071563"/>
          <p14:tracePt t="16258" x="2384425" y="1071563"/>
          <p14:tracePt t="16275" x="2419350" y="1071563"/>
          <p14:tracePt t="16292" x="2446338" y="1071563"/>
          <p14:tracePt t="16309" x="2473325" y="1071563"/>
          <p14:tracePt t="16326" x="2482850" y="1071563"/>
          <p14:tracePt t="16342" x="2490788" y="1071563"/>
          <p14:tracePt t="16359" x="2500313" y="1071563"/>
          <p14:tracePt t="16376" x="2509838" y="1071563"/>
          <p14:tracePt t="16427" x="2517775" y="1071563"/>
          <p14:tracePt t="16663" x="2527300" y="1071563"/>
          <p14:tracePt t="16697" x="2527300" y="1081088"/>
          <p14:tracePt t="16714" x="2536825" y="1089025"/>
          <p14:tracePt t="16731" x="2554288" y="1125538"/>
          <p14:tracePt t="16747" x="2652713" y="1231900"/>
          <p14:tracePt t="16764" x="2705100" y="1312863"/>
          <p14:tracePt t="16781" x="2822575" y="1446213"/>
          <p14:tracePt t="16798" x="2867025" y="1490663"/>
          <p14:tracePt t="16815" x="2867025" y="1509713"/>
          <p14:tracePt t="16832" x="2894013" y="1517650"/>
          <p14:tracePt t="16849" x="2928938" y="1562100"/>
          <p14:tracePt t="16866" x="2938463" y="1571625"/>
          <p14:tracePt t="16883" x="2955925" y="1589088"/>
          <p14:tracePt t="17068" x="2973388" y="1589088"/>
          <p14:tracePt t="17085" x="2982913" y="1589088"/>
          <p14:tracePt t="17102" x="2990850" y="1589088"/>
          <p14:tracePt t="17456" x="3009900" y="1589088"/>
          <p14:tracePt t="17473" x="3036888" y="1589088"/>
          <p14:tracePt t="17490" x="3054350" y="1589088"/>
          <p14:tracePt t="17507" x="3108325" y="1589088"/>
          <p14:tracePt t="17524" x="3160713" y="1589088"/>
          <p14:tracePt t="17541" x="3179763" y="1589088"/>
          <p14:tracePt t="17558" x="3205163" y="1589088"/>
          <p14:tracePt t="17591" x="3232150" y="1589088"/>
          <p14:tracePt t="17608" x="3241675" y="1589088"/>
          <p14:tracePt t="17625" x="3268663" y="1589088"/>
          <p14:tracePt t="17642" x="3286125" y="1589088"/>
          <p14:tracePt t="17659" x="3340100" y="1589088"/>
          <p14:tracePt t="17676" x="3367088" y="1589088"/>
          <p14:tracePt t="17693" x="3429000" y="1589088"/>
          <p14:tracePt t="17709" x="3509963" y="1589088"/>
          <p14:tracePt t="17726" x="3536950" y="1589088"/>
          <p14:tracePt t="17743" x="3571875" y="1589088"/>
          <p14:tracePt t="17760" x="3589338" y="1589088"/>
          <p14:tracePt t="17777" x="3616325" y="1598613"/>
          <p14:tracePt t="17794" x="3643313" y="1598613"/>
          <p14:tracePt t="17811" x="3652838" y="1598613"/>
          <p14:tracePt t="17828" x="3670300" y="1598613"/>
          <p14:tracePt t="17861" x="3679825" y="1598613"/>
          <p14:tracePt t="17878" x="3697288" y="1598613"/>
          <p14:tracePt t="17895" x="3705225" y="1598613"/>
          <p14:tracePt t="17912" x="3724275" y="1598613"/>
          <p14:tracePt t="17929" x="3751263" y="1598613"/>
          <p14:tracePt t="17946" x="3768725" y="1598613"/>
          <p14:tracePt t="17963" x="3822700" y="1598613"/>
          <p14:tracePt t="17979" x="3867150" y="1589088"/>
          <p14:tracePt t="17996" x="3965575" y="1571625"/>
          <p14:tracePt t="18013" x="4010025" y="1571625"/>
          <p14:tracePt t="18030" x="4089400" y="1571625"/>
          <p14:tracePt t="18047" x="4205288" y="1571625"/>
          <p14:tracePt t="18064" x="4295775" y="1571625"/>
          <p14:tracePt t="18081" x="4313238" y="1571625"/>
          <p14:tracePt t="18098" x="4330700" y="1571625"/>
          <p14:tracePt t="18503" x="4340225" y="1571625"/>
          <p14:tracePt t="18519" x="4375150" y="1571625"/>
          <p14:tracePt t="18536" x="4394200" y="1571625"/>
          <p14:tracePt t="18553" x="4473575" y="1554163"/>
          <p14:tracePt t="18570" x="4510088" y="1544638"/>
          <p14:tracePt t="18587" x="4608513" y="1544638"/>
          <p14:tracePt t="18604" x="4643438" y="1544638"/>
          <p14:tracePt t="18621" x="4697413" y="1544638"/>
          <p14:tracePt t="18638" x="4741863" y="1544638"/>
          <p14:tracePt t="18654" x="4759325" y="1536700"/>
          <p14:tracePt t="18671" x="4795838" y="1536700"/>
          <p14:tracePt t="18688" x="4822825" y="1536700"/>
          <p14:tracePt t="18705" x="4840288" y="1536700"/>
          <p14:tracePt t="18722" x="4867275" y="1536700"/>
          <p14:tracePt t="18739" x="4894263" y="1527175"/>
          <p14:tracePt t="18773" x="4902200" y="1527175"/>
          <p14:tracePt t="18789" x="4911725" y="1527175"/>
          <p14:tracePt t="18823" x="4911725" y="1517650"/>
          <p14:tracePt t="20528" x="4894263" y="1536700"/>
          <p14:tracePt t="20545" x="4884738" y="1554163"/>
          <p14:tracePt t="20562" x="4857750" y="1581150"/>
          <p14:tracePt t="20578" x="4803775" y="1643063"/>
          <p14:tracePt t="20595" x="4768850" y="1697038"/>
          <p14:tracePt t="20612" x="4679950" y="1812925"/>
          <p14:tracePt t="20629" x="4633913" y="1866900"/>
          <p14:tracePt t="20646" x="4572000" y="1955800"/>
          <p14:tracePt t="20663" x="4537075" y="2000250"/>
          <p14:tracePt t="20680" x="4446588" y="2125663"/>
          <p14:tracePt t="20697" x="4375150" y="2214563"/>
          <p14:tracePt t="20713" x="4276725" y="2384425"/>
          <p14:tracePt t="20730" x="4241800" y="2438400"/>
          <p14:tracePt t="20747" x="4179888" y="2536825"/>
          <p14:tracePt t="20764" x="4125913" y="2598738"/>
          <p14:tracePt t="20781" x="4108450" y="2625725"/>
          <p14:tracePt t="20798" x="4044950" y="2714625"/>
          <p14:tracePt t="20815" x="4017963" y="2759075"/>
          <p14:tracePt t="20832" x="3956050" y="2867025"/>
          <p14:tracePt t="20848" x="3929063" y="2901950"/>
          <p14:tracePt t="20865" x="3867150" y="3009900"/>
          <p14:tracePt t="20882" x="3822700" y="3062288"/>
          <p14:tracePt t="20899" x="3786188" y="3116263"/>
          <p14:tracePt t="20916" x="3714750" y="3232150"/>
          <p14:tracePt t="20933" x="3687763" y="3295650"/>
          <p14:tracePt t="20950" x="3598863" y="3429000"/>
          <p14:tracePt t="20967" x="3571875" y="3490913"/>
          <p14:tracePt t="20983" x="3527425" y="3589338"/>
          <p14:tracePt t="21338" x="3517900" y="3598863"/>
          <p14:tracePt t="21355" x="3509963" y="3652838"/>
          <p14:tracePt t="21372" x="3500438" y="3697288"/>
          <p14:tracePt t="21388" x="3482975" y="3768725"/>
          <p14:tracePt t="21405" x="3455988" y="3902075"/>
          <p14:tracePt t="21422" x="3429000" y="4044950"/>
          <p14:tracePt t="21439" x="3411538" y="4098925"/>
          <p14:tracePt t="21456" x="3402013" y="4152900"/>
          <p14:tracePt t="21473" x="3394075" y="4179888"/>
          <p14:tracePt t="21490" x="3394075" y="4187825"/>
          <p14:tracePt t="21507" x="3375025" y="4214813"/>
          <p14:tracePt t="21523" x="3375025" y="4232275"/>
          <p14:tracePt t="21540" x="3375025" y="4268788"/>
          <p14:tracePt t="21557" x="3367088" y="4295775"/>
          <p14:tracePt t="21574" x="3357563" y="4303713"/>
          <p14:tracePt t="21591" x="3357563" y="4313238"/>
          <p14:tracePt t="21608" x="3357563" y="4322763"/>
          <p14:tracePt t="21827" x="3348038" y="4322763"/>
          <p14:tracePt t="21844" x="3330575" y="4322763"/>
          <p14:tracePt t="21861" x="3295650" y="4286250"/>
          <p14:tracePt t="21878" x="3268663" y="4251325"/>
          <p14:tracePt t="21895" x="3214688" y="4197350"/>
          <p14:tracePt t="21912" x="3170238" y="4170363"/>
          <p14:tracePt t="21929" x="3098800" y="4133850"/>
          <p14:tracePt t="21945" x="3054350" y="4108450"/>
          <p14:tracePt t="21962" x="3027363" y="4098925"/>
          <p14:tracePt t="21979" x="3000375" y="4098925"/>
          <p14:tracePt t="21996" x="2955925" y="4089400"/>
          <p14:tracePt t="22013" x="2938463" y="4089400"/>
          <p14:tracePt t="22030" x="2911475" y="4089400"/>
          <p14:tracePt t="22047" x="2867025" y="4116388"/>
          <p14:tracePt t="22063" x="2847975" y="4133850"/>
          <p14:tracePt t="22080" x="2822575" y="4170363"/>
          <p14:tracePt t="22097" x="2795588" y="4224338"/>
          <p14:tracePt t="22114" x="2786063" y="4259263"/>
          <p14:tracePt t="22131" x="2776538" y="4313238"/>
          <p14:tracePt t="22148" x="2768600" y="4340225"/>
          <p14:tracePt t="22165" x="2759075" y="4367213"/>
          <p14:tracePt t="22182" x="2759075" y="4419600"/>
          <p14:tracePt t="22199" x="2759075" y="4446588"/>
          <p14:tracePt t="22215" x="2759075" y="4518025"/>
          <p14:tracePt t="22232" x="2759075" y="4545013"/>
          <p14:tracePt t="22249" x="2759075" y="4589463"/>
          <p14:tracePt t="22266" x="2795588" y="4652963"/>
          <p14:tracePt t="22283" x="2803525" y="4679950"/>
          <p14:tracePt t="22300" x="2830513" y="4732338"/>
          <p14:tracePt t="22317" x="2857500" y="4751388"/>
          <p14:tracePt t="22334" x="2867025" y="4759325"/>
          <p14:tracePt t="22350" x="2884488" y="4786313"/>
          <p14:tracePt t="22367" x="2911475" y="4803775"/>
          <p14:tracePt t="22384" x="2928938" y="4830763"/>
          <p14:tracePt t="22401" x="2973388" y="4867275"/>
          <p14:tracePt t="22418" x="3000375" y="4875213"/>
          <p14:tracePt t="22435" x="3027363" y="4894263"/>
          <p14:tracePt t="22468" x="3044825" y="4902200"/>
          <p14:tracePt t="22486" x="3081338" y="4911725"/>
          <p14:tracePt t="22502" x="3108325" y="4911725"/>
          <p14:tracePt t="22519" x="3133725" y="4911725"/>
          <p14:tracePt t="22536" x="3179763" y="4911725"/>
          <p14:tracePt t="22553" x="3214688" y="4911725"/>
          <p14:tracePt t="22570" x="3241675" y="4911725"/>
          <p14:tracePt t="22587" x="3286125" y="4911725"/>
          <p14:tracePt t="22604" x="3295650" y="4911725"/>
          <p14:tracePt t="22620" x="3322638" y="4911725"/>
          <p14:tracePt t="22637" x="3357563" y="4902200"/>
          <p14:tracePt t="22654" x="3384550" y="4894263"/>
          <p14:tracePt t="22671" x="3419475" y="4875213"/>
          <p14:tracePt t="22688" x="3446463" y="4867275"/>
          <p14:tracePt t="22705" x="3490913" y="4822825"/>
          <p14:tracePt t="22722" x="3509963" y="4803775"/>
          <p14:tracePt t="22739" x="3536950" y="4776788"/>
          <p14:tracePt t="22755" x="3562350" y="4759325"/>
          <p14:tracePt t="22772" x="3616325" y="4714875"/>
          <p14:tracePt t="22789" x="3633788" y="4679950"/>
          <p14:tracePt t="22806" x="3660775" y="4643438"/>
          <p14:tracePt t="22823" x="3670300" y="4625975"/>
          <p14:tracePt t="22840" x="3687763" y="4589463"/>
          <p14:tracePt t="22857" x="3697288" y="4554538"/>
          <p14:tracePt t="22874" x="3705225" y="4537075"/>
          <p14:tracePt t="22890" x="3714750" y="4500563"/>
          <p14:tracePt t="22907" x="3714750" y="4465638"/>
          <p14:tracePt t="22924" x="3714750" y="4456113"/>
          <p14:tracePt t="22941" x="3714750" y="4429125"/>
          <p14:tracePt t="22958" x="3714750" y="4411663"/>
          <p14:tracePt t="22975" x="3714750" y="4394200"/>
          <p14:tracePt t="22992" x="3714750" y="4375150"/>
          <p14:tracePt t="23009" x="3697288" y="4330700"/>
          <p14:tracePt t="23025" x="3679825" y="4313238"/>
          <p14:tracePt t="23043" x="3652838" y="4268788"/>
          <p14:tracePt t="23059" x="3633788" y="4251325"/>
          <p14:tracePt t="23076" x="3608388" y="4214813"/>
          <p14:tracePt t="23093" x="3581400" y="4197350"/>
          <p14:tracePt t="23110" x="3554413" y="4170363"/>
          <p14:tracePt t="23127" x="3527425" y="4160838"/>
          <p14:tracePt t="23144" x="3482975" y="4125913"/>
          <p14:tracePt t="23160" x="3455988" y="4116388"/>
          <p14:tracePt t="23177" x="3402013" y="4108450"/>
          <p14:tracePt t="23194" x="3384550" y="4098925"/>
          <p14:tracePt t="23211" x="3348038" y="4098925"/>
          <p14:tracePt t="23228" x="3295650" y="4098925"/>
          <p14:tracePt t="23245" x="3268663" y="4098925"/>
          <p14:tracePt t="23262" x="3224213" y="4098925"/>
          <p14:tracePt t="23279" x="3187700" y="4098925"/>
          <p14:tracePt t="23296" x="3179763" y="4098925"/>
          <p14:tracePt t="23329" x="3160713" y="4098925"/>
          <p14:tracePt t="23363" x="3152775" y="4108450"/>
          <p14:tracePt t="23414" x="3143250" y="4108450"/>
          <p14:tracePt t="23431" x="3133725" y="4116388"/>
          <p14:tracePt t="23447" x="3098800" y="4143375"/>
          <p14:tracePt t="23464" x="3054350" y="4187825"/>
          <p14:tracePt t="23481" x="3044825" y="4187825"/>
          <p14:tracePt t="23599" x="3036888" y="4187825"/>
          <p14:tracePt t="24578" x="3036888" y="4197350"/>
          <p14:tracePt t="32881" x="3017838" y="4205288"/>
          <p14:tracePt t="32898" x="2946400" y="4232275"/>
          <p14:tracePt t="32915" x="2911475" y="4259263"/>
          <p14:tracePt t="32932" x="2786063" y="4375150"/>
          <p14:tracePt t="32949" x="2724150" y="4446588"/>
          <p14:tracePt t="32966" x="2660650" y="4518025"/>
          <p14:tracePt t="32983" x="2571750" y="4660900"/>
          <p14:tracePt t="32999" x="2544763" y="4697413"/>
          <p14:tracePt t="33016" x="2482850" y="4795838"/>
          <p14:tracePt t="33033" x="2465388" y="4830763"/>
          <p14:tracePt t="33050" x="2446338" y="4857750"/>
          <p14:tracePt t="33067" x="2428875" y="4902200"/>
          <p14:tracePt t="33084" x="2419350" y="4911725"/>
          <p14:tracePt t="33101" x="2419350" y="4919663"/>
          <p14:tracePt t="33236" x="2401888" y="4919663"/>
          <p14:tracePt t="33253" x="2357438" y="4919663"/>
          <p14:tracePt t="33270" x="2322513" y="4919663"/>
          <p14:tracePt t="33286" x="2276475" y="4919663"/>
          <p14:tracePt t="33303" x="2170113" y="4946650"/>
          <p14:tracePt t="33320" x="2000250" y="5037138"/>
          <p14:tracePt t="33337" x="1938338" y="5081588"/>
          <p14:tracePt t="33354" x="1874838" y="5133975"/>
          <p14:tracePt t="33371" x="1866900" y="5143500"/>
          <p14:tracePt t="33388" x="1839913" y="5197475"/>
          <p14:tracePt t="33405" x="1839913" y="5214938"/>
          <p14:tracePt t="33421" x="1822450" y="5295900"/>
          <p14:tracePt t="33438" x="1822450" y="5394325"/>
          <p14:tracePt t="33455" x="1822450" y="5438775"/>
          <p14:tracePt t="33472" x="1822450" y="5491163"/>
          <p14:tracePt t="33489" x="1822450" y="5545138"/>
          <p14:tracePt t="33506" x="1822450" y="5572125"/>
          <p14:tracePt t="33523" x="1847850" y="5626100"/>
          <p14:tracePt t="33540" x="1884363" y="5688013"/>
          <p14:tracePt t="33557" x="1911350" y="5724525"/>
          <p14:tracePt t="33573" x="1973263" y="5776913"/>
          <p14:tracePt t="33590" x="2017713" y="5803900"/>
          <p14:tracePt t="33607" x="2081213" y="5813425"/>
          <p14:tracePt t="33624" x="2125663" y="5813425"/>
          <p14:tracePt t="33641" x="2143125" y="5813425"/>
          <p14:tracePt t="33658" x="2170113" y="5813425"/>
          <p14:tracePt t="33675" x="2187575" y="5813425"/>
          <p14:tracePt t="33691" x="2224088" y="5813425"/>
          <p14:tracePt t="33708" x="2259013" y="5803900"/>
          <p14:tracePt t="33725" x="2276475" y="5795963"/>
          <p14:tracePt t="33742" x="2303463" y="5768975"/>
          <p14:tracePt t="33759" x="2322513" y="5741988"/>
          <p14:tracePt t="33776" x="2330450" y="5732463"/>
          <p14:tracePt t="33793" x="2357438" y="5697538"/>
          <p14:tracePt t="33810" x="2393950" y="5670550"/>
          <p14:tracePt t="33827" x="2419350" y="5653088"/>
          <p14:tracePt t="33843" x="2455863" y="5599113"/>
          <p14:tracePt t="33860" x="2473325" y="5562600"/>
          <p14:tracePt t="33877" x="2500313" y="5537200"/>
          <p14:tracePt t="33894" x="2509838" y="5518150"/>
          <p14:tracePt t="33911" x="2517775" y="5510213"/>
          <p14:tracePt t="33945" x="2517775" y="5483225"/>
          <p14:tracePt t="33961" x="2517775" y="5456238"/>
          <p14:tracePt t="33978" x="2517775" y="5394325"/>
          <p14:tracePt t="33995" x="2517775" y="5367338"/>
          <p14:tracePt t="34012" x="2517775" y="5322888"/>
          <p14:tracePt t="34046" x="2517775" y="5303838"/>
          <p14:tracePt t="34063" x="2517775" y="5286375"/>
          <p14:tracePt t="34080" x="2500313" y="5276850"/>
          <p14:tracePt t="34096" x="2473325" y="5232400"/>
          <p14:tracePt t="34113" x="2455863" y="5214938"/>
          <p14:tracePt t="34130" x="2419350" y="5205413"/>
          <p14:tracePt t="34147" x="2384425" y="5197475"/>
          <p14:tracePt t="34164" x="2366963" y="5187950"/>
          <p14:tracePt t="34181" x="2322513" y="5180013"/>
          <p14:tracePt t="34198" x="2286000" y="5170488"/>
          <p14:tracePt t="34215" x="2276475" y="5170488"/>
          <p14:tracePt t="34231" x="2268538" y="5170488"/>
          <p14:tracePt t="34248" x="2259013" y="5170488"/>
          <p14:tracePt t="36949" x="2268538" y="5170488"/>
          <p14:tracePt t="38096" x="2276475" y="5160963"/>
          <p14:tracePt t="38130" x="2286000" y="5153025"/>
          <p14:tracePt t="38147" x="2303463" y="5143500"/>
          <p14:tracePt t="38164" x="2339975" y="5116513"/>
          <p14:tracePt t="38181" x="2374900" y="5099050"/>
          <p14:tracePt t="38197" x="2411413" y="5081588"/>
          <p14:tracePt t="38214" x="2554288" y="5054600"/>
          <p14:tracePt t="38231" x="2652713" y="5037138"/>
          <p14:tracePt t="38248" x="2867025" y="4973638"/>
          <p14:tracePt t="38265" x="2990850" y="4929188"/>
          <p14:tracePt t="38282" x="3170238" y="4848225"/>
          <p14:tracePt t="38299" x="3330575" y="4795838"/>
          <p14:tracePt t="38316" x="3419475" y="4776788"/>
          <p14:tracePt t="38333" x="3608388" y="4741863"/>
          <p14:tracePt t="38349" x="3705225" y="4724400"/>
          <p14:tracePt t="38366" x="3813175" y="4697413"/>
          <p14:tracePt t="38383" x="3973513" y="4652963"/>
          <p14:tracePt t="38400" x="4446588" y="4446588"/>
          <p14:tracePt t="38417" x="4776788" y="4295775"/>
          <p14:tracePt t="38434" x="4884738" y="4241800"/>
          <p14:tracePt t="38451" x="5224463" y="4054475"/>
          <p14:tracePt t="38468" x="5419725" y="3938588"/>
          <p14:tracePt t="38484" x="5803900" y="3751263"/>
          <p14:tracePt t="38501" x="5956300" y="3687763"/>
          <p14:tracePt t="38518" x="6153150" y="3660775"/>
          <p14:tracePt t="38535" x="6188075" y="3660775"/>
          <p14:tracePt t="38552" x="6205538" y="3660775"/>
          <p14:tracePt t="38872" x="6205538" y="3625850"/>
          <p14:tracePt t="38889" x="6215063" y="3562350"/>
          <p14:tracePt t="38906" x="6286500" y="3330575"/>
          <p14:tracePt t="38923" x="6348413" y="3152775"/>
          <p14:tracePt t="38940" x="6491288" y="2679700"/>
          <p14:tracePt t="38957" x="6562725" y="2384425"/>
          <p14:tracePt t="38974" x="6599238" y="2268538"/>
          <p14:tracePt t="38991" x="6634163" y="2152650"/>
          <p14:tracePt t="39008" x="6643688" y="2089150"/>
          <p14:tracePt t="39024" x="6670675" y="2000250"/>
          <p14:tracePt t="39041" x="6715125" y="1847850"/>
          <p14:tracePt t="39058" x="6724650" y="1776413"/>
          <p14:tracePt t="39075" x="6742113" y="1679575"/>
          <p14:tracePt t="39092" x="6751638" y="1652588"/>
          <p14:tracePt t="39109" x="6777038" y="1581150"/>
          <p14:tracePt t="39126" x="6796088" y="1536700"/>
          <p14:tracePt t="39143" x="6823075" y="1438275"/>
          <p14:tracePt t="39159" x="6840538" y="1384300"/>
          <p14:tracePt t="39176" x="6867525" y="1322388"/>
          <p14:tracePt t="39193" x="6875463" y="1295400"/>
          <p14:tracePt t="39210" x="6884988" y="1241425"/>
          <p14:tracePt t="39227" x="6894513" y="1204913"/>
          <p14:tracePt t="39531" x="6848475" y="1204913"/>
          <p14:tracePt t="39548" x="6813550" y="1214438"/>
          <p14:tracePt t="39564" x="6724650" y="1223963"/>
          <p14:tracePt t="39581" x="6697663" y="1223963"/>
          <p14:tracePt t="39599" x="6661150" y="1223963"/>
          <p14:tracePt t="39615" x="6643688" y="1223963"/>
          <p14:tracePt t="39632" x="6634163" y="1231900"/>
          <p14:tracePt t="39649" x="6626225" y="1231900"/>
          <p14:tracePt t="39683" x="6616700" y="1231900"/>
          <p14:tracePt t="39767" x="6608763" y="1231900"/>
          <p14:tracePt t="39851" x="6599238" y="1231900"/>
          <p14:tracePt t="39868" x="6589713" y="1223963"/>
          <p14:tracePt t="39885" x="6581775" y="1204913"/>
          <p14:tracePt t="39902" x="6562725" y="1179513"/>
          <p14:tracePt t="39919" x="6537325" y="1160463"/>
          <p14:tracePt t="39936" x="6527800" y="1152525"/>
          <p14:tracePt t="39953" x="6527800" y="1143000"/>
          <p14:tracePt t="39969" x="6518275" y="1143000"/>
          <p14:tracePt t="39986" x="6518275" y="1133475"/>
          <p14:tracePt t="40391" x="6545263" y="1133475"/>
          <p14:tracePt t="40408" x="6599238" y="1125538"/>
          <p14:tracePt t="40425" x="6616700" y="1125538"/>
          <p14:tracePt t="40442" x="6643688" y="1108075"/>
          <p14:tracePt t="40459" x="6653213" y="1108075"/>
          <p14:tracePt t="40476" x="6670675" y="1098550"/>
          <p14:tracePt t="40510" x="6688138" y="1098550"/>
          <p14:tracePt t="40543" x="6697663" y="1089025"/>
          <p14:tracePt t="40560" x="6724650" y="1089025"/>
          <p14:tracePt t="40594" x="6742113" y="1089025"/>
          <p14:tracePt t="40611" x="6759575" y="1089025"/>
          <p14:tracePt t="40628" x="6769100" y="1089025"/>
          <p14:tracePt t="40645" x="6796088" y="1089025"/>
          <p14:tracePt t="40661" x="6823075" y="1089025"/>
          <p14:tracePt t="40678" x="6831013" y="1089025"/>
          <p14:tracePt t="40695" x="6858000" y="1081088"/>
          <p14:tracePt t="40712" x="6884988" y="1081088"/>
          <p14:tracePt t="40729" x="6902450" y="1081088"/>
          <p14:tracePt t="40746" x="6919913" y="1081088"/>
          <p14:tracePt t="40763" x="6929438" y="1071563"/>
          <p14:tracePt t="40796" x="6946900" y="1071563"/>
          <p14:tracePt t="40813" x="6965950" y="1054100"/>
          <p14:tracePt t="40830" x="7000875" y="1054100"/>
          <p14:tracePt t="40847" x="7018338" y="1044575"/>
          <p14:tracePt t="40864" x="7045325" y="1036638"/>
          <p14:tracePt t="40881" x="7054850" y="1036638"/>
          <p14:tracePt t="40898" x="7099300" y="1027113"/>
          <p14:tracePt t="40915" x="7161213" y="1009650"/>
          <p14:tracePt t="40932" x="7180263" y="1009650"/>
          <p14:tracePt t="40948" x="7188200" y="1009650"/>
          <p14:tracePt t="40965" x="7215188" y="1009650"/>
          <p14:tracePt t="40999" x="7259638" y="1009650"/>
          <p14:tracePt t="41016" x="7313613" y="1009650"/>
          <p14:tracePt t="41033" x="7331075" y="1009650"/>
          <p14:tracePt t="41050" x="7367588" y="1009650"/>
          <p14:tracePt t="41067" x="7402513" y="1009650"/>
          <p14:tracePt t="41083" x="7412038" y="1009650"/>
          <p14:tracePt t="41100" x="7446963" y="1009650"/>
          <p14:tracePt t="41117" x="7456488" y="1009650"/>
          <p14:tracePt t="41134" x="7473950" y="1009650"/>
          <p14:tracePt t="41522" x="7483475" y="1009650"/>
          <p14:tracePt t="41539" x="7491413" y="1009650"/>
          <p14:tracePt t="41556" x="7518400" y="1009650"/>
          <p14:tracePt t="41573" x="7562850" y="1009650"/>
          <p14:tracePt t="41590" x="7581900" y="1009650"/>
          <p14:tracePt t="41607" x="7616825" y="1009650"/>
          <p14:tracePt t="41623" x="7643813" y="1009650"/>
          <p14:tracePt t="41640" x="7680325" y="1000125"/>
          <p14:tracePt t="41657" x="7724775" y="1000125"/>
          <p14:tracePt t="41674" x="7777163" y="982663"/>
          <p14:tracePt t="41691" x="7804150" y="982663"/>
          <p14:tracePt t="41708" x="7848600" y="982663"/>
          <p14:tracePt t="41725" x="7894638" y="982663"/>
          <p14:tracePt t="41742" x="7956550" y="982663"/>
          <p14:tracePt t="41758" x="8001000" y="982663"/>
          <p14:tracePt t="41775" x="8018463" y="982663"/>
          <p14:tracePt t="41792" x="8062913" y="982663"/>
          <p14:tracePt t="41809" x="8081963" y="973138"/>
          <p14:tracePt t="41826" x="8143875" y="965200"/>
          <p14:tracePt t="41843" x="8161338" y="955675"/>
          <p14:tracePt t="41860" x="8224838" y="946150"/>
          <p14:tracePt t="41876" x="8242300" y="938213"/>
          <p14:tracePt t="41893" x="8277225" y="938213"/>
          <p14:tracePt t="41910" x="8296275" y="938213"/>
          <p14:tracePt t="42282" x="8304213" y="938213"/>
          <p14:tracePt t="42299" x="8340725" y="938213"/>
          <p14:tracePt t="42315" x="8358188" y="946150"/>
          <p14:tracePt t="42332" x="8447088" y="955675"/>
          <p14:tracePt t="42349" x="8510588" y="955675"/>
          <p14:tracePt t="42366" x="8528050" y="965200"/>
          <p14:tracePt t="42383" x="8562975" y="965200"/>
          <p14:tracePt t="42400" x="8572500" y="965200"/>
          <p14:tracePt t="42417" x="8616950" y="965200"/>
          <p14:tracePt t="42433" x="8661400" y="965200"/>
          <p14:tracePt t="42450" x="8688388" y="965200"/>
          <p14:tracePt t="42467" x="8697913" y="965200"/>
          <p14:tracePt t="42484" x="8715375" y="965200"/>
          <p14:tracePt t="42501" x="8724900" y="965200"/>
          <p14:tracePt t="42518" x="8751888" y="965200"/>
          <p14:tracePt t="42535" x="8759825" y="965200"/>
          <p14:tracePt t="42552" x="8769350" y="965200"/>
          <p14:tracePt t="42585" x="8777288" y="965200"/>
          <p14:tracePt t="43024" x="8769350" y="965200"/>
          <p14:tracePt t="43041" x="8634413" y="1098550"/>
          <p14:tracePt t="43058" x="8510588" y="1250950"/>
          <p14:tracePt t="43075" x="8224838" y="1660525"/>
          <p14:tracePt t="43092" x="8099425" y="1857375"/>
          <p14:tracePt t="43109" x="7974013" y="2116138"/>
          <p14:tracePt t="43125" x="7670800" y="2830513"/>
          <p14:tracePt t="43142" x="7589838" y="3152775"/>
          <p14:tracePt t="43159" x="7446963" y="3759200"/>
          <p14:tracePt t="43176" x="7412038" y="3983038"/>
          <p14:tracePt t="43193" x="7367588" y="4259263"/>
          <p14:tracePt t="43210" x="7348538" y="4348163"/>
          <p14:tracePt t="43227" x="7323138" y="4438650"/>
          <p14:tracePt t="43244" x="7313613" y="4438650"/>
          <p14:tracePt t="43446" x="7304088" y="4438650"/>
          <p14:tracePt t="43463" x="7286625" y="4456113"/>
          <p14:tracePt t="43480" x="7224713" y="4608513"/>
          <p14:tracePt t="43497" x="7180263" y="4759325"/>
          <p14:tracePt t="43514" x="7134225" y="4946650"/>
          <p14:tracePt t="43530" x="7062788" y="5259388"/>
          <p14:tracePt t="43547" x="7037388" y="5367338"/>
          <p14:tracePt t="43564" x="7010400" y="5456238"/>
          <p14:tracePt t="43581" x="7000875" y="5491163"/>
          <p14:tracePt t="43598" x="6991350" y="5491163"/>
          <p14:tracePt t="43615" x="6991350" y="5500688"/>
          <p14:tracePt t="43649" x="6983413" y="5500688"/>
          <p14:tracePt t="43665" x="6973888" y="5500688"/>
          <p14:tracePt t="43682" x="6956425" y="5500688"/>
          <p14:tracePt t="43699" x="6956425" y="5510213"/>
          <p14:tracePt t="43750" x="6946900" y="5510213"/>
          <p14:tracePt t="43783" x="6938963" y="5510213"/>
          <p14:tracePt t="43834" x="6929438" y="5510213"/>
          <p14:tracePt t="43868" x="6911975" y="5456238"/>
          <p14:tracePt t="43885" x="6902450" y="5419725"/>
          <p14:tracePt t="43902" x="6902450" y="5367338"/>
          <p14:tracePt t="43919" x="6902450" y="5357813"/>
          <p14:tracePt t="43952" x="6902450" y="5348288"/>
          <p14:tracePt t="44037" x="6902450" y="5340350"/>
          <p14:tracePt t="44087" x="6902450" y="5295900"/>
          <p14:tracePt t="44104" x="6902450" y="5268913"/>
          <p14:tracePt t="44121" x="6902450" y="5241925"/>
          <p14:tracePt t="44138" x="6902450" y="5232400"/>
          <p14:tracePt t="44189" x="6911975" y="5232400"/>
          <p14:tracePt t="44205" x="6991350" y="5232400"/>
          <p14:tracePt t="44222" x="7062788" y="5232400"/>
          <p14:tracePt t="44239" x="7089775" y="5232400"/>
          <p14:tracePt t="44256" x="7134225" y="5232400"/>
          <p14:tracePt t="44273" x="7161213" y="5232400"/>
          <p14:tracePt t="44290" x="7205663" y="5232400"/>
          <p14:tracePt t="44307" x="7340600" y="5232400"/>
          <p14:tracePt t="44324" x="7412038" y="5251450"/>
          <p14:tracePt t="44341" x="7473950" y="5276850"/>
          <p14:tracePt t="44357" x="7500938" y="5276850"/>
          <p14:tracePt t="44374" x="7545388" y="5286375"/>
          <p14:tracePt t="44391" x="7554913" y="5286375"/>
          <p14:tracePt t="44442" x="7562850" y="5286375"/>
          <p14:tracePt t="44475" x="7562850" y="5295900"/>
          <p14:tracePt t="44510" x="7572375" y="5295900"/>
          <p14:tracePt t="44526" x="7581900" y="5295900"/>
          <p14:tracePt t="44543" x="7616825" y="5295900"/>
          <p14:tracePt t="44560" x="7732713" y="5276850"/>
          <p14:tracePt t="44577" x="7858125" y="5259388"/>
          <p14:tracePt t="44594" x="7894638" y="5251450"/>
          <p14:tracePt t="44611" x="7991475" y="5241925"/>
          <p14:tracePt t="44627" x="8045450" y="5232400"/>
          <p14:tracePt t="44644" x="8116888" y="5232400"/>
          <p14:tracePt t="44661" x="8180388" y="5232400"/>
          <p14:tracePt t="44678" x="8197850" y="5232400"/>
          <p14:tracePt t="44695" x="8232775" y="5232400"/>
          <p14:tracePt t="44712" x="8259763" y="5232400"/>
          <p14:tracePt t="44729" x="8286750" y="5232400"/>
          <p14:tracePt t="44746" x="8340725" y="5232400"/>
          <p14:tracePt t="44762" x="8385175" y="5232400"/>
          <p14:tracePt t="44780" x="8394700" y="5232400"/>
          <p14:tracePt t="44796" x="8429625" y="5232400"/>
          <p14:tracePt t="45505" x="8439150" y="5232400"/>
          <p14:tracePt t="45522" x="8447088" y="5232400"/>
          <p14:tracePt t="45539" x="8456613" y="5232400"/>
          <p14:tracePt t="45572" x="8466138" y="5232400"/>
          <p14:tracePt t="45606" x="8474075" y="5232400"/>
          <p14:tracePt t="45674" x="8483600" y="5232400"/>
          <p14:tracePt t="45775" x="8491538" y="5232400"/>
          <p14:tracePt t="45792" x="8510588" y="5232400"/>
          <p14:tracePt t="45810" x="8545513" y="5224463"/>
          <p14:tracePt t="45831" x="8589963" y="5214938"/>
          <p14:tracePt t="45843" x="8616950" y="5214938"/>
          <p14:tracePt t="45843" x="8643938" y="5214938"/>
          <p14:tracePt t="45859" x="8670925" y="5214938"/>
          <p14:tracePt t="45876" x="8732838" y="5214938"/>
          <p14:tracePt t="45893" x="8759825" y="5205413"/>
          <p14:tracePt t="45910" x="8804275" y="5205413"/>
          <p14:tracePt t="45927" x="8831263" y="5205413"/>
          <p14:tracePt t="45944" x="8848725" y="5205413"/>
          <p14:tracePt t="45961" x="8875713" y="5205413"/>
          <p14:tracePt t="45978" x="8912225" y="5197475"/>
          <p14:tracePt t="45994" x="8939213" y="5187950"/>
          <p14:tracePt t="46011" x="8983663" y="5187950"/>
          <p14:tracePt t="46028" x="9010650" y="5187950"/>
          <p14:tracePt t="46045" x="9055100" y="5187950"/>
          <p14:tracePt t="46062" x="9072563" y="5187950"/>
          <p14:tracePt t="46079" x="9099550" y="5187950"/>
          <p14:tracePt t="47699" x="9109075" y="5187950"/>
          <p14:tracePt t="47716" x="9126538" y="5187950"/>
          <p14:tracePt t="47733" x="9161463" y="5187950"/>
          <p14:tracePt t="47750" x="9242425" y="5170488"/>
          <p14:tracePt t="47766" x="9304338" y="5160963"/>
          <p14:tracePt t="47783" x="9429750" y="5143500"/>
          <p14:tracePt t="47800" x="9510713" y="5133975"/>
          <p14:tracePt t="47817" x="9555163" y="5116513"/>
          <p14:tracePt t="47834" x="9634538" y="5081588"/>
          <p14:tracePt t="47851" x="9661525" y="5062538"/>
          <p14:tracePt t="47868" x="9725025" y="5045075"/>
          <p14:tracePt t="47885" x="9752013" y="5037138"/>
          <p14:tracePt t="47901" x="9804400" y="5027613"/>
          <p14:tracePt t="47918" x="9848850" y="5018088"/>
          <p14:tracePt t="47935" x="9929813" y="4983163"/>
          <p14:tracePt t="47952" x="9983788" y="4965700"/>
          <p14:tracePt t="47969" x="10001250" y="4956175"/>
          <p14:tracePt t="47986" x="10045700" y="4938713"/>
          <p14:tracePt t="48003" x="10072688" y="4938713"/>
          <p14:tracePt t="48020" x="10099675" y="4938713"/>
          <p14:tracePt t="48036" x="10188575" y="4902200"/>
          <p14:tracePt t="48053" x="10287000" y="4830763"/>
          <p14:tracePt t="48070" x="10323513" y="4813300"/>
          <p14:tracePt t="48087" x="10412413" y="4768850"/>
          <p14:tracePt t="48104" x="10510838" y="4741863"/>
          <p14:tracePt t="48121" x="10563225" y="4732338"/>
          <p14:tracePt t="48138" x="10680700" y="4714875"/>
          <p14:tracePt t="48155" x="10725150" y="4705350"/>
          <p14:tracePt t="48171" x="10804525" y="4652963"/>
          <p14:tracePt t="48188" x="10848975" y="4625975"/>
          <p14:tracePt t="48205" x="10875963" y="4608513"/>
          <p14:tracePt t="48222" x="10947400" y="4581525"/>
          <p14:tracePt t="48627" x="10966450" y="4572000"/>
          <p14:tracePt t="48644" x="10974388" y="4562475"/>
          <p14:tracePt t="48678" x="10983913" y="4554538"/>
          <p14:tracePt t="48728" x="10991850" y="4545013"/>
          <p14:tracePt t="48745" x="11001375" y="4545013"/>
          <p14:tracePt t="48762" x="11010900" y="4545013"/>
          <p14:tracePt t="48779" x="11018838" y="4537075"/>
          <p14:tracePt t="48796" x="11018838" y="4527550"/>
          <p14:tracePt t="48813" x="11037888" y="4518025"/>
          <p14:tracePt t="48830" x="11063288" y="4510088"/>
          <p14:tracePt t="48847" x="11063288" y="4500563"/>
          <p14:tracePt t="48863" x="11090275" y="4491038"/>
          <p14:tracePt t="48880" x="11109325" y="4473575"/>
          <p14:tracePt t="48897" x="11126788" y="4473575"/>
          <p14:tracePt t="48914" x="11153775" y="4456113"/>
          <p14:tracePt t="48931" x="11198225" y="4438650"/>
          <p14:tracePt t="48948" x="11215688" y="4419600"/>
          <p14:tracePt t="48965" x="11252200" y="4394200"/>
          <p14:tracePt t="48982" x="11260138" y="4394200"/>
          <p14:tracePt t="48998" x="11287125" y="4375150"/>
          <p14:tracePt t="49015" x="11296650" y="4367213"/>
          <p14:tracePt t="49032" x="11314113" y="4348163"/>
          <p14:tracePt t="49049" x="11323638" y="4330700"/>
          <p14:tracePt t="49066" x="11358563" y="4276725"/>
          <p14:tracePt t="49083" x="11385550" y="4251325"/>
          <p14:tracePt t="49100" x="11412538" y="4197350"/>
          <p14:tracePt t="49117" x="11412538" y="4187825"/>
          <p14:tracePt t="49150" x="11420475" y="4179888"/>
          <p14:tracePt t="49184" x="11420475" y="4160838"/>
          <p14:tracePt t="49201" x="11420475" y="4133850"/>
          <p14:tracePt t="49218" x="11420475" y="4108450"/>
          <p14:tracePt t="49235" x="11420475" y="4098925"/>
          <p14:tracePt t="49285" x="11420475" y="4089400"/>
          <p14:tracePt t="49302" x="11420475" y="4081463"/>
          <p14:tracePt t="49319" x="11412538" y="4037013"/>
          <p14:tracePt t="49336" x="11385550" y="4000500"/>
          <p14:tracePt t="49353" x="11385550" y="3983038"/>
          <p14:tracePt t="49370" x="11358563" y="3965575"/>
          <p14:tracePt t="49387" x="11341100" y="3956050"/>
          <p14:tracePt t="49404" x="11331575" y="3946525"/>
          <p14:tracePt t="49420" x="11304588" y="3929063"/>
          <p14:tracePt t="49437" x="11287125" y="3919538"/>
          <p14:tracePt t="49454" x="11260138" y="3902075"/>
          <p14:tracePt t="49471" x="11242675" y="3902075"/>
          <p14:tracePt t="49488" x="11215688" y="3894138"/>
          <p14:tracePt t="49505" x="11188700" y="3884613"/>
          <p14:tracePt t="49522" x="11171238" y="3875088"/>
          <p14:tracePt t="49539" x="11153775" y="3867150"/>
          <p14:tracePt t="49555" x="11134725" y="3867150"/>
          <p14:tracePt t="49572" x="11072813" y="3857625"/>
          <p14:tracePt t="49589" x="11045825" y="3848100"/>
          <p14:tracePt t="49606" x="11028363" y="3848100"/>
          <p14:tracePt t="49623" x="10974388" y="3848100"/>
          <p14:tracePt t="49640" x="10885488" y="3848100"/>
          <p14:tracePt t="49657" x="10823575" y="3857625"/>
          <p14:tracePt t="49673" x="10777538" y="3867150"/>
          <p14:tracePt t="49690" x="10706100" y="3884613"/>
          <p14:tracePt t="49707" x="10634663" y="3911600"/>
          <p14:tracePt t="49724" x="10599738" y="3929063"/>
          <p14:tracePt t="49741" x="10537825" y="3956050"/>
          <p14:tracePt t="49758" x="10518775" y="3983038"/>
          <p14:tracePt t="49775" x="10501313" y="4010025"/>
          <p14:tracePt t="49792" x="10466388" y="4062413"/>
          <p14:tracePt t="49808" x="10447338" y="4089400"/>
          <p14:tracePt t="49825" x="10439400" y="4125913"/>
          <p14:tracePt t="49843" x="10412413" y="4205288"/>
          <p14:tracePt t="49859" x="10402888" y="4276725"/>
          <p14:tracePt t="49876" x="10402888" y="4303713"/>
          <p14:tracePt t="49893" x="10402888" y="4330700"/>
          <p14:tracePt t="49910" x="10402888" y="4348163"/>
          <p14:tracePt t="49927" x="10402888" y="4394200"/>
          <p14:tracePt t="49943" x="10412413" y="4411663"/>
          <p14:tracePt t="49960" x="10420350" y="4446588"/>
          <p14:tracePt t="49977" x="10429875" y="4473575"/>
          <p14:tracePt t="49994" x="10466388" y="4500563"/>
          <p14:tracePt t="50011" x="10501313" y="4537075"/>
          <p14:tracePt t="50028" x="10528300" y="4572000"/>
          <p14:tracePt t="50045" x="10572750" y="4598988"/>
          <p14:tracePt t="50062" x="10582275" y="4608513"/>
          <p14:tracePt t="50078" x="10626725" y="4616450"/>
          <p14:tracePt t="50095" x="10661650" y="4633913"/>
          <p14:tracePt t="50112" x="10715625" y="4652963"/>
          <p14:tracePt t="50129" x="10742613" y="4652963"/>
          <p14:tracePt t="50146" x="10787063" y="4670425"/>
          <p14:tracePt t="50163" x="10831513" y="4679950"/>
          <p14:tracePt t="50180" x="10848975" y="4679950"/>
          <p14:tracePt t="50197" x="10902950" y="4679950"/>
          <p14:tracePt t="50214" x="10947400" y="4679950"/>
          <p14:tracePt t="50230" x="10966450" y="4679950"/>
          <p14:tracePt t="50247" x="11010900" y="4679950"/>
          <p14:tracePt t="50264" x="11045825" y="4670425"/>
          <p14:tracePt t="50281" x="11090275" y="4652963"/>
          <p14:tracePt t="50298" x="11109325" y="4643438"/>
          <p14:tracePt t="50315" x="11134725" y="4633913"/>
          <p14:tracePt t="50332" x="11180763" y="4589463"/>
          <p14:tracePt t="50349" x="11215688" y="4572000"/>
          <p14:tracePt t="50365" x="11269663" y="4527550"/>
          <p14:tracePt t="50382" x="11287125" y="4510088"/>
          <p14:tracePt t="50416" x="11304588" y="4500563"/>
          <p14:tracePt t="50433" x="11323638" y="4473575"/>
          <p14:tracePt t="50450" x="11331575" y="4465638"/>
          <p14:tracePt t="50467" x="11358563" y="4429125"/>
          <p14:tracePt t="50500" x="11358563" y="4419600"/>
          <p14:tracePt t="50551" x="11368088" y="4411663"/>
          <p14:tracePt t="50568" x="11368088" y="4384675"/>
          <p14:tracePt t="50585" x="11368088" y="4375150"/>
          <p14:tracePt t="50602" x="11376025" y="4348163"/>
          <p14:tracePt t="50619" x="11385550" y="4340225"/>
          <p14:tracePt t="50635" x="11385550" y="4322763"/>
          <p14:tracePt t="50669" x="11385550" y="4313238"/>
          <p14:tracePt t="50872" x="11385550" y="4303713"/>
          <p14:tracePt t="51429" x="11385550" y="4295775"/>
          <p14:tracePt t="51699" x="11385550" y="4286250"/>
        </p14:tracePtLst>
      </p14:laserTraceLst>
    </p:ext>
    <p:ext uri="{E180D4A7-C9FB-4DFB-919C-405C955672EB}">
      <p14:showEvtLst xmlns:p14="http://schemas.microsoft.com/office/powerpoint/2010/main">
        <p14:playEvt time="56" objId="4"/>
        <p14:stopEvt time="5455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9092" t="18051" r="19231" b="19449"/>
          <a:stretch/>
        </p:blipFill>
        <p:spPr>
          <a:xfrm>
            <a:off x="154675" y="0"/>
            <a:ext cx="12037325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437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5"/>
    </mc:Choice>
    <mc:Fallback xmlns="">
      <p:transition spd="slow" advTm="3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02" x="11368088" y="4286250"/>
          <p14:tracePt t="11819" x="11296650" y="4286250"/>
          <p14:tracePt t="11850" x="11161713" y="4276725"/>
          <p14:tracePt t="11853" x="11082338" y="4259263"/>
          <p14:tracePt t="11870" x="10991850" y="4241800"/>
          <p14:tracePt t="11886" x="10841038" y="4205288"/>
          <p14:tracePt t="11903" x="10501313" y="4133850"/>
          <p14:tracePt t="11920" x="10260013" y="4108450"/>
          <p14:tracePt t="11937" x="10028238" y="4081463"/>
          <p14:tracePt t="11954" x="9501188" y="3990975"/>
          <p14:tracePt t="11971" x="8902700" y="3902075"/>
          <p14:tracePt t="11988" x="8705850" y="3857625"/>
          <p14:tracePt t="12005" x="8286750" y="3751263"/>
          <p14:tracePt t="12021" x="7912100" y="3633788"/>
          <p14:tracePt t="12038" x="7751763" y="3571875"/>
          <p14:tracePt t="12055" x="7572375" y="3482975"/>
          <p14:tracePt t="12072" x="7429500" y="3402013"/>
          <p14:tracePt t="12089" x="7367588" y="3367088"/>
          <p14:tracePt t="12106" x="7242175" y="3330575"/>
          <p14:tracePt t="12123" x="7205663" y="3330575"/>
          <p14:tracePt t="12477" x="7153275" y="3330575"/>
          <p14:tracePt t="12494" x="7099300" y="3330575"/>
          <p14:tracePt t="12511" x="7037388" y="3330575"/>
          <p14:tracePt t="12528" x="6840538" y="3286125"/>
          <p14:tracePt t="12545" x="6572250" y="3224213"/>
          <p14:tracePt t="12561" x="6259513" y="3152775"/>
          <p14:tracePt t="12578" x="6143625" y="3125788"/>
          <p14:tracePt t="12595" x="5902325" y="3081338"/>
          <p14:tracePt t="12612" x="5759450" y="3062288"/>
          <p14:tracePt t="12629" x="5518150" y="3044825"/>
          <p14:tracePt t="12646" x="5419725" y="3036888"/>
          <p14:tracePt t="12663" x="5330825" y="3017838"/>
          <p14:tracePt t="12680" x="5133975" y="3000375"/>
          <p14:tracePt t="12696" x="4919663" y="2973388"/>
          <p14:tracePt t="12713" x="4822825" y="2965450"/>
          <p14:tracePt t="12730" x="4670425" y="2965450"/>
          <p14:tracePt t="12747" x="4598988" y="2965450"/>
          <p14:tracePt t="12764" x="4456113" y="2965450"/>
          <p14:tracePt t="12781" x="4375150" y="2965450"/>
          <p14:tracePt t="13101" x="4322763" y="2938463"/>
          <p14:tracePt t="13118" x="4179888" y="2874963"/>
          <p14:tracePt t="13135" x="4071938" y="2830513"/>
          <p14:tracePt t="13152" x="3840163" y="2741613"/>
          <p14:tracePt t="13169" x="3705225" y="2697163"/>
          <p14:tracePt t="13186" x="3527425" y="2633663"/>
          <p14:tracePt t="13203" x="3036888" y="2419350"/>
          <p14:tracePt t="13220" x="2822575" y="2322513"/>
          <p14:tracePt t="13236" x="2347913" y="2116138"/>
          <p14:tracePt t="13253" x="2152650" y="2044700"/>
          <p14:tracePt t="13270" x="1812925" y="1928813"/>
          <p14:tracePt t="13287" x="1625600" y="1874838"/>
          <p14:tracePt t="13304" x="1536700" y="1847850"/>
          <p14:tracePt t="13321" x="1384300" y="1768475"/>
          <p14:tracePt t="13338" x="1268413" y="1687513"/>
          <p14:tracePt t="13355" x="1241425" y="1643063"/>
          <p14:tracePt t="13371" x="1241425" y="1616075"/>
          <p14:tracePt t="13692" x="1241425" y="1608138"/>
          <p14:tracePt t="13709" x="1223963" y="1608138"/>
          <p14:tracePt t="13726" x="1204913" y="1589088"/>
          <p14:tracePt t="13743" x="1169988" y="1581150"/>
          <p14:tracePt t="13760" x="1152525" y="1562100"/>
          <p14:tracePt t="13777" x="1098550" y="1527175"/>
          <p14:tracePt t="13793" x="1044575" y="1500188"/>
          <p14:tracePt t="13810" x="1017588" y="1482725"/>
          <p14:tracePt t="13827" x="973138" y="1455738"/>
          <p14:tracePt t="13844" x="946150" y="1428750"/>
          <p14:tracePt t="13861" x="866775" y="1357313"/>
          <p14:tracePt t="13878" x="830263" y="1312863"/>
          <p14:tracePt t="13895" x="795338" y="1268413"/>
          <p14:tracePt t="13912" x="776288" y="1250950"/>
          <p14:tracePt t="13928" x="758825" y="1214438"/>
          <p14:tracePt t="13945" x="741363" y="1196975"/>
          <p14:tracePt t="13962" x="741363" y="1187450"/>
          <p14:tracePt t="13979" x="723900" y="1152525"/>
          <p14:tracePt t="13996" x="723900" y="1143000"/>
          <p14:tracePt t="14013" x="696913" y="1098550"/>
          <p14:tracePt t="14030" x="687388" y="1081088"/>
          <p14:tracePt t="14047" x="669925" y="1054100"/>
          <p14:tracePt t="14080" x="669925" y="1044575"/>
          <p14:tracePt t="14114" x="669925" y="1036638"/>
          <p14:tracePt t="14198" x="660400" y="1036638"/>
          <p14:tracePt t="14300" x="660400" y="1027113"/>
          <p14:tracePt t="14317" x="652463" y="1027113"/>
          <p14:tracePt t="14333" x="642938" y="1017588"/>
          <p14:tracePt t="14350" x="642938" y="1009650"/>
          <p14:tracePt t="14367" x="633413" y="1000125"/>
          <p14:tracePt t="15093" x="608013" y="1000125"/>
          <p14:tracePt t="15110" x="561975" y="1000125"/>
          <p14:tracePt t="15127" x="473075" y="1000125"/>
          <p14:tracePt t="15144" x="446088" y="1000125"/>
          <p14:tracePt t="15160" x="401638" y="1000125"/>
          <p14:tracePt t="15177" x="384175" y="1000125"/>
          <p14:tracePt t="15194" x="366713" y="990600"/>
          <p14:tracePt t="15211" x="347663" y="990600"/>
          <p14:tracePt t="15228" x="347663" y="982663"/>
          <p14:tracePt t="15245" x="339725" y="982663"/>
          <p14:tracePt t="15430" x="357188" y="982663"/>
          <p14:tracePt t="15447" x="366713" y="982663"/>
          <p14:tracePt t="15464" x="393700" y="982663"/>
          <p14:tracePt t="15481" x="401638" y="982663"/>
          <p14:tracePt t="15498" x="428625" y="982663"/>
          <p14:tracePt t="15515" x="446088" y="982663"/>
          <p14:tracePt t="15549" x="465138" y="982663"/>
          <p14:tracePt t="15566" x="473075" y="982663"/>
          <p14:tracePt t="15582" x="482600" y="982663"/>
          <p14:tracePt t="15599" x="500063" y="982663"/>
          <p14:tracePt t="15633" x="509588" y="982663"/>
          <p14:tracePt t="15650" x="517525" y="982663"/>
          <p14:tracePt t="15667" x="527050" y="982663"/>
          <p14:tracePt t="15700" x="536575" y="982663"/>
          <p14:tracePt t="15734" x="544513" y="982663"/>
          <p14:tracePt t="15785" x="561975" y="982663"/>
          <p14:tracePt t="15802" x="571500" y="982663"/>
          <p14:tracePt t="15819" x="588963" y="982663"/>
          <p14:tracePt t="15835" x="608013" y="982663"/>
          <p14:tracePt t="15852" x="625475" y="982663"/>
          <p14:tracePt t="15869" x="652463" y="982663"/>
          <p14:tracePt t="15886" x="669925" y="982663"/>
          <p14:tracePt t="15903" x="704850" y="982663"/>
          <p14:tracePt t="15920" x="750888" y="982663"/>
          <p14:tracePt t="15937" x="768350" y="982663"/>
          <p14:tracePt t="15954" x="803275" y="982663"/>
          <p14:tracePt t="15971" x="812800" y="982663"/>
          <p14:tracePt t="15987" x="839788" y="982663"/>
          <p14:tracePt t="16004" x="847725" y="982663"/>
          <p14:tracePt t="16021" x="866775" y="982663"/>
          <p14:tracePt t="16038" x="884238" y="982663"/>
          <p14:tracePt t="16055" x="928688" y="982663"/>
          <p14:tracePt t="16072" x="946150" y="982663"/>
          <p14:tracePt t="16089" x="982663" y="982663"/>
          <p14:tracePt t="16105" x="1000125" y="982663"/>
          <p14:tracePt t="16122" x="1009650" y="982663"/>
          <p14:tracePt t="16156" x="1017588" y="982663"/>
          <p14:tracePt t="16173" x="1027113" y="982663"/>
          <p14:tracePt t="16224" x="1036638" y="982663"/>
          <p14:tracePt t="16241" x="1054100" y="982663"/>
          <p14:tracePt t="16274" x="1062038" y="982663"/>
          <p14:tracePt t="16291" x="1081088" y="982663"/>
          <p14:tracePt t="16308" x="1098550" y="982663"/>
          <p14:tracePt t="16325" x="1125538" y="982663"/>
          <p14:tracePt t="16342" x="1133475" y="982663"/>
          <p14:tracePt t="16359" x="1152525" y="982663"/>
          <p14:tracePt t="16375" x="1179513" y="973138"/>
          <p14:tracePt t="16393" x="1231900" y="973138"/>
          <p14:tracePt t="16409" x="1276350" y="965200"/>
          <p14:tracePt t="16426" x="1339850" y="965200"/>
          <p14:tracePt t="16443" x="1384300" y="955675"/>
          <p14:tracePt t="16460" x="1401763" y="955675"/>
          <p14:tracePt t="16477" x="1438275" y="946150"/>
          <p14:tracePt t="16494" x="1455738" y="946150"/>
          <p14:tracePt t="16494" x="1473200" y="938213"/>
          <p14:tracePt t="16510" x="1482725" y="938213"/>
          <p14:tracePt t="16527" x="1490663" y="938213"/>
          <p14:tracePt t="16544" x="1509713" y="938213"/>
          <p14:tracePt t="16561" x="1536700" y="938213"/>
          <p14:tracePt t="16578" x="1554163" y="938213"/>
          <p14:tracePt t="16595" x="1598613" y="938213"/>
          <p14:tracePt t="16612" x="1625600" y="938213"/>
          <p14:tracePt t="16629" x="1652588" y="938213"/>
          <p14:tracePt t="16646" x="1660525" y="938213"/>
          <p14:tracePt t="16662" x="1697038" y="938213"/>
          <p14:tracePt t="16679" x="1724025" y="938213"/>
          <p14:tracePt t="16696" x="1803400" y="911225"/>
          <p14:tracePt t="17000" x="1839913" y="911225"/>
          <p14:tracePt t="17017" x="1874838" y="911225"/>
          <p14:tracePt t="17034" x="1973263" y="911225"/>
          <p14:tracePt t="17051" x="2036763" y="911225"/>
          <p14:tracePt t="17067" x="2160588" y="911225"/>
          <p14:tracePt t="17084" x="2205038" y="911225"/>
          <p14:tracePt t="17101" x="2312988" y="919163"/>
          <p14:tracePt t="17118" x="2401888" y="938213"/>
          <p14:tracePt t="17135" x="2438400" y="938213"/>
          <p14:tracePt t="17152" x="2490788" y="938213"/>
          <p14:tracePt t="17169" x="2536825" y="938213"/>
          <p14:tracePt t="17186" x="2562225" y="938213"/>
          <p14:tracePt t="17203" x="2608263" y="946150"/>
          <p14:tracePt t="17219" x="2616200" y="946150"/>
          <p14:tracePt t="17236" x="2652713" y="946150"/>
          <p14:tracePt t="17270" x="2660650" y="946150"/>
          <p14:tracePt t="17422" x="2660650" y="955675"/>
          <p14:tracePt t="17472" x="2670175" y="955675"/>
          <p14:tracePt t="17489" x="2679700" y="955675"/>
          <p14:tracePt t="17506" x="2687638" y="955675"/>
          <p14:tracePt t="17523" x="2705100" y="955675"/>
          <p14:tracePt t="17540" x="2724150" y="955675"/>
          <p14:tracePt t="17557" x="2768600" y="973138"/>
          <p14:tracePt t="17574" x="2795588" y="973138"/>
          <p14:tracePt t="17591" x="2857500" y="982663"/>
          <p14:tracePt t="17607" x="2884488" y="982663"/>
          <p14:tracePt t="17624" x="2911475" y="990600"/>
          <p14:tracePt t="17641" x="2973388" y="1009650"/>
          <p14:tracePt t="17658" x="3017838" y="1017588"/>
          <p14:tracePt t="17675" x="3081338" y="1027113"/>
          <p14:tracePt t="17692" x="3116263" y="1027113"/>
          <p14:tracePt t="17709" x="3187700" y="1027113"/>
          <p14:tracePt t="17726" x="3224213" y="1027113"/>
          <p14:tracePt t="17743" x="3268663" y="1027113"/>
          <p14:tracePt t="17759" x="3303588" y="1027113"/>
          <p14:tracePt t="17776" x="3348038" y="1027113"/>
          <p14:tracePt t="17794" x="3384550" y="1027113"/>
          <p14:tracePt t="17810" x="3394075" y="1027113"/>
          <p14:tracePt t="17827" x="3411538" y="1027113"/>
          <p14:tracePt t="17844" x="3419475" y="1027113"/>
          <p14:tracePt t="17861" x="3438525" y="1027113"/>
          <p14:tracePt t="17877" x="3446463" y="1027113"/>
          <p14:tracePt t="17894" x="3465513" y="1027113"/>
          <p14:tracePt t="17928" x="3500438" y="1027113"/>
          <p14:tracePt t="17945" x="3517900" y="1027113"/>
          <p14:tracePt t="17962" x="3554413" y="1044575"/>
          <p14:tracePt t="17979" x="3562350" y="1054100"/>
          <p14:tracePt t="17996" x="3589338" y="1054100"/>
          <p14:tracePt t="18013" x="3608388" y="1054100"/>
          <p14:tracePt t="18063" x="3608388" y="1062038"/>
          <p14:tracePt t="18570" x="3554413" y="1054100"/>
          <p14:tracePt t="18586" x="3490913" y="1036638"/>
          <p14:tracePt t="18603" x="3322638" y="1009650"/>
          <p14:tracePt t="18620" x="3187700" y="1000125"/>
          <p14:tracePt t="18637" x="2919413" y="1000125"/>
          <p14:tracePt t="18654" x="2813050" y="1000125"/>
          <p14:tracePt t="18671" x="2527300" y="1054100"/>
          <p14:tracePt t="18688" x="2303463" y="1125538"/>
          <p14:tracePt t="18704" x="2187575" y="1152525"/>
          <p14:tracePt t="18721" x="2000250" y="1214438"/>
          <p14:tracePt t="18738" x="1822450" y="1285875"/>
          <p14:tracePt t="18755" x="1724025" y="1312863"/>
          <p14:tracePt t="18772" x="1598613" y="1357313"/>
          <p14:tracePt t="18789" x="1482725" y="1374775"/>
          <p14:tracePt t="18806" x="1455738" y="1384300"/>
          <p14:tracePt t="18823" x="1401763" y="1401763"/>
          <p14:tracePt t="18839" x="1366838" y="1419225"/>
          <p14:tracePt t="18856" x="1330325" y="1428750"/>
          <p14:tracePt t="18874" x="1295400" y="1446213"/>
          <p14:tracePt t="18890" x="1231900" y="1473200"/>
          <p14:tracePt t="18907" x="1214438" y="1490663"/>
          <p14:tracePt t="18924" x="1152525" y="1544638"/>
          <p14:tracePt t="18941" x="1125538" y="1571625"/>
          <p14:tracePt t="18958" x="1054100" y="1616075"/>
          <p14:tracePt t="18974" x="1017588" y="1643063"/>
          <p14:tracePt t="18991" x="965200" y="1660525"/>
          <p14:tracePt t="19008" x="955675" y="1660525"/>
          <p14:tracePt t="19025" x="946150" y="1660525"/>
          <p14:tracePt t="19059" x="928688" y="1660525"/>
          <p14:tracePt t="19076" x="919163" y="1660525"/>
          <p14:tracePt t="19093" x="884238" y="1643063"/>
          <p14:tracePt t="19109" x="874713" y="1633538"/>
          <p14:tracePt t="19126" x="866775" y="1616075"/>
          <p14:tracePt t="19143" x="847725" y="1608138"/>
          <p14:tracePt t="19177" x="830263" y="1598613"/>
          <p14:tracePt t="19194" x="803275" y="1571625"/>
          <p14:tracePt t="19211" x="776288" y="1544638"/>
          <p14:tracePt t="19228" x="758825" y="1536700"/>
          <p14:tracePt t="19245" x="750888" y="1517650"/>
          <p14:tracePt t="19261" x="750888" y="1500188"/>
          <p14:tracePt t="19278" x="741363" y="1500188"/>
          <p14:tracePt t="19302" x="741363" y="1482725"/>
          <p14:tracePt t="19329" x="741363" y="1473200"/>
          <p14:tracePt t="19396" x="731838" y="1473200"/>
          <p14:tracePt t="19751" x="785813" y="1465263"/>
          <p14:tracePt t="19768" x="874713" y="1465263"/>
          <p14:tracePt t="19785" x="928688" y="1465263"/>
          <p14:tracePt t="19801" x="990600" y="1465263"/>
          <p14:tracePt t="19818" x="1054100" y="1465263"/>
          <p14:tracePt t="19835" x="1089025" y="1465263"/>
          <p14:tracePt t="19852" x="1143000" y="1465263"/>
          <p14:tracePt t="19869" x="1169988" y="1465263"/>
          <p14:tracePt t="19903" x="1179513" y="1465263"/>
          <p14:tracePt t="19936" x="1187450" y="1465263"/>
          <p14:tracePt t="19953" x="1196975" y="1465263"/>
          <p14:tracePt t="20156" x="1204913" y="1465263"/>
          <p14:tracePt t="20173" x="1214438" y="1465263"/>
          <p14:tracePt t="20190" x="1223963" y="1465263"/>
          <p14:tracePt t="20206" x="1258888" y="1465263"/>
          <p14:tracePt t="20223" x="1312863" y="1465263"/>
          <p14:tracePt t="20240" x="1330325" y="1465263"/>
          <p14:tracePt t="20257" x="1393825" y="1465263"/>
          <p14:tracePt t="20274" x="1419225" y="1465263"/>
          <p14:tracePt t="20291" x="1482725" y="1455738"/>
          <p14:tracePt t="20308" x="1527175" y="1455738"/>
          <p14:tracePt t="20325" x="1544638" y="1455738"/>
          <p14:tracePt t="20341" x="1571625" y="1455738"/>
          <p14:tracePt t="20358" x="1581150" y="1455738"/>
          <p14:tracePt t="20376" x="1598613" y="1455738"/>
          <p14:tracePt t="20392" x="1608138" y="1455738"/>
          <p14:tracePt t="20409" x="1643063" y="1455738"/>
          <p14:tracePt t="20426" x="1652588" y="1455738"/>
          <p14:tracePt t="20443" x="1679575" y="1455738"/>
          <p14:tracePt t="20460" x="1687513" y="1455738"/>
          <p14:tracePt t="20476" x="1731963" y="1455738"/>
          <p14:tracePt t="20494" x="1776413" y="1455738"/>
          <p14:tracePt t="20510" x="1803400" y="1455738"/>
          <p14:tracePt t="20527" x="1830388" y="1455738"/>
          <p14:tracePt t="20544" x="1857375" y="1455738"/>
          <p14:tracePt t="20561" x="1893888" y="1455738"/>
          <p14:tracePt t="20578" x="1911350" y="1455738"/>
          <p14:tracePt t="20595" x="1955800" y="1446213"/>
          <p14:tracePt t="20612" x="2000250" y="1446213"/>
          <p14:tracePt t="20628" x="2027238" y="1446213"/>
          <p14:tracePt t="20645" x="2098675" y="1446213"/>
          <p14:tracePt t="20662" x="2187575" y="1446213"/>
          <p14:tracePt t="20679" x="2224088" y="1446213"/>
          <p14:tracePt t="20696" x="2276475" y="1446213"/>
          <p14:tracePt t="20713" x="2303463" y="1446213"/>
          <p14:tracePt t="20730" x="2312988" y="1446213"/>
          <p14:tracePt t="20747" x="2366963" y="1446213"/>
          <p14:tracePt t="20763" x="2419350" y="1446213"/>
          <p14:tracePt t="20780" x="2438400" y="1446213"/>
          <p14:tracePt t="20797" x="2465388" y="1446213"/>
          <p14:tracePt t="20831" x="2482850" y="1446213"/>
          <p14:tracePt t="20848" x="2490788" y="1446213"/>
          <p14:tracePt t="20865" x="2509838" y="1446213"/>
          <p14:tracePt t="20882" x="2527300" y="1446213"/>
          <p14:tracePt t="20898" x="2544763" y="1446213"/>
          <p14:tracePt t="20932" x="2554288" y="1446213"/>
          <p14:tracePt t="20949" x="2554288" y="1455738"/>
          <p14:tracePt t="21472" x="2571750" y="1455738"/>
          <p14:tracePt t="21489" x="2581275" y="1455738"/>
          <p14:tracePt t="21506" x="2625725" y="1455738"/>
          <p14:tracePt t="21523" x="2652713" y="1455738"/>
          <p14:tracePt t="21540" x="2732088" y="1455738"/>
          <p14:tracePt t="21557" x="2768600" y="1455738"/>
          <p14:tracePt t="21573" x="2803525" y="1455738"/>
          <p14:tracePt t="21590" x="2911475" y="1446213"/>
          <p14:tracePt t="21607" x="2982913" y="1446213"/>
          <p14:tracePt t="21624" x="3017838" y="1446213"/>
          <p14:tracePt t="21641" x="3089275" y="1438275"/>
          <p14:tracePt t="21658" x="3179763" y="1428750"/>
          <p14:tracePt t="21675" x="3268663" y="1411288"/>
          <p14:tracePt t="21692" x="3303588" y="1411288"/>
          <p14:tracePt t="21708" x="3367088" y="1411288"/>
          <p14:tracePt t="21726" x="3446463" y="1411288"/>
          <p14:tracePt t="21742" x="3482975" y="1411288"/>
          <p14:tracePt t="21759" x="3527425" y="1411288"/>
          <p14:tracePt t="21776" x="3554413" y="1411288"/>
          <p14:tracePt t="21793" x="3598863" y="1411288"/>
          <p14:tracePt t="21810" x="3625850" y="1411288"/>
          <p14:tracePt t="21827" x="3705225" y="1419225"/>
          <p14:tracePt t="21844" x="3732213" y="1419225"/>
          <p14:tracePt t="21860" x="3776663" y="1419225"/>
          <p14:tracePt t="21877" x="3813175" y="1428750"/>
          <p14:tracePt t="21894" x="3822700" y="1428750"/>
          <p14:tracePt t="21911" x="3867150" y="1428750"/>
          <p14:tracePt t="21928" x="3884613" y="1428750"/>
          <p14:tracePt t="21945" x="3902075" y="1438275"/>
          <p14:tracePt t="22080" x="3911600" y="1438275"/>
          <p14:tracePt t="23210" x="3929063" y="1438275"/>
          <p14:tracePt t="23227" x="4037013" y="1411288"/>
          <p14:tracePt t="23245" x="4286250" y="1347788"/>
          <p14:tracePt t="23261" x="4473575" y="1322388"/>
          <p14:tracePt t="23278" x="4867275" y="1285875"/>
          <p14:tracePt t="23295" x="5045075" y="1285875"/>
          <p14:tracePt t="23312" x="5510213" y="1258888"/>
          <p14:tracePt t="23329" x="5643563" y="1258888"/>
          <p14:tracePt t="23345" x="5848350" y="1258888"/>
          <p14:tracePt t="23362" x="5929313" y="1258888"/>
          <p14:tracePt t="23379" x="6099175" y="1258888"/>
          <p14:tracePt t="23396" x="6180138" y="1258888"/>
          <p14:tracePt t="23413" x="6259513" y="1258888"/>
          <p14:tracePt t="23430" x="6276975" y="1258888"/>
          <p14:tracePt t="23447" x="6340475" y="1258888"/>
          <p14:tracePt t="23464" x="6375400" y="1258888"/>
          <p14:tracePt t="23481" x="6446838" y="1258888"/>
          <p14:tracePt t="23497" x="6483350" y="1258888"/>
          <p14:tracePt t="23515" x="6500813" y="1258888"/>
          <p14:tracePt t="23531" x="6510338" y="1258888"/>
          <p14:tracePt t="23548" x="6518275" y="1258888"/>
          <p14:tracePt t="23565" x="6537325" y="1258888"/>
          <p14:tracePt t="23649" x="6545263" y="1258888"/>
          <p14:tracePt t="23666" x="6554788" y="1258888"/>
          <p14:tracePt t="23717" x="6572250" y="1258888"/>
          <p14:tracePt t="23734" x="6589713" y="1258888"/>
          <p14:tracePt t="23751" x="6599238" y="1258888"/>
          <p14:tracePt t="23767" x="6608763" y="1258888"/>
          <p14:tracePt t="24426" x="6634163" y="1258888"/>
          <p14:tracePt t="24442" x="6653213" y="1250950"/>
          <p14:tracePt t="24459" x="6715125" y="1231900"/>
          <p14:tracePt t="24476" x="6759575" y="1231900"/>
          <p14:tracePt t="24493" x="6796088" y="1223963"/>
          <p14:tracePt t="24510" x="6848475" y="1223963"/>
          <p14:tracePt t="24527" x="6867525" y="1223963"/>
          <p14:tracePt t="24544" x="6911975" y="1223963"/>
          <p14:tracePt t="24561" x="6946900" y="1223963"/>
          <p14:tracePt t="24577" x="6965950" y="1223963"/>
          <p14:tracePt t="24594" x="7018338" y="1223963"/>
          <p14:tracePt t="24611" x="7045325" y="1223963"/>
          <p14:tracePt t="24628" x="7081838" y="1223963"/>
          <p14:tracePt t="24645" x="7126288" y="1223963"/>
          <p14:tracePt t="24662" x="7153275" y="1223963"/>
          <p14:tracePt t="24679" x="7197725" y="1223963"/>
          <p14:tracePt t="24696" x="7215188" y="1223963"/>
          <p14:tracePt t="24712" x="7251700" y="1223963"/>
          <p14:tracePt t="24729" x="7296150" y="1223963"/>
          <p14:tracePt t="24746" x="7304088" y="1223963"/>
          <p14:tracePt t="24763" x="7313613" y="1231900"/>
          <p14:tracePt t="24780" x="7340600" y="1231900"/>
          <p14:tracePt t="24797" x="7367588" y="1231900"/>
          <p14:tracePt t="24814" x="7385050" y="1231900"/>
          <p14:tracePt t="24831" x="7412038" y="1231900"/>
          <p14:tracePt t="24848" x="7446963" y="1231900"/>
          <p14:tracePt t="24864" x="7473950" y="1231900"/>
          <p14:tracePt t="24881" x="7554913" y="1231900"/>
          <p14:tracePt t="24898" x="7599363" y="1231900"/>
          <p14:tracePt t="24915" x="7626350" y="1231900"/>
          <p14:tracePt t="24932" x="7634288" y="1231900"/>
          <p14:tracePt t="24949" x="7661275" y="1231900"/>
          <p14:tracePt t="24966" x="7670800" y="1231900"/>
          <p14:tracePt t="24982" x="7705725" y="1231900"/>
          <p14:tracePt t="24999" x="7742238" y="1231900"/>
          <p14:tracePt t="25016" x="7777163" y="1231900"/>
          <p14:tracePt t="25033" x="7867650" y="1231900"/>
          <p14:tracePt t="25050" x="7920038" y="1231900"/>
          <p14:tracePt t="25067" x="7983538" y="1231900"/>
          <p14:tracePt t="25084" x="8001000" y="1223963"/>
          <p14:tracePt t="25101" x="8045450" y="1223963"/>
          <p14:tracePt t="25118" x="8062913" y="1223963"/>
          <p14:tracePt t="25134" x="8089900" y="1223963"/>
          <p14:tracePt t="25151" x="8108950" y="1223963"/>
          <p14:tracePt t="25168" x="8126413" y="1214438"/>
          <p14:tracePt t="25185" x="8153400" y="1204913"/>
          <p14:tracePt t="25202" x="8188325" y="1196975"/>
          <p14:tracePt t="25219" x="8232775" y="1196975"/>
          <p14:tracePt t="25236" x="8259763" y="1196975"/>
          <p14:tracePt t="25253" x="8286750" y="1196975"/>
          <p14:tracePt t="25269" x="8296275" y="1187450"/>
          <p14:tracePt t="25286" x="8304213" y="1187450"/>
          <p14:tracePt t="25303" x="8323263" y="1179513"/>
          <p14:tracePt t="25320" x="8331200" y="1179513"/>
          <p14:tracePt t="25337" x="8348663" y="1169988"/>
          <p14:tracePt t="25354" x="8358188" y="1169988"/>
          <p14:tracePt t="25371" x="8367713" y="1169988"/>
          <p14:tracePt t="25388" x="8375650" y="1160463"/>
          <p14:tracePt t="25404" x="8385175" y="1160463"/>
          <p14:tracePt t="25421" x="8402638" y="1152525"/>
          <p14:tracePt t="25438" x="8412163" y="1152525"/>
          <p14:tracePt t="25455" x="8420100" y="1152525"/>
          <p14:tracePt t="25472" x="8439150" y="1152525"/>
          <p14:tracePt t="25860" x="8447088" y="1152525"/>
          <p14:tracePt t="25877" x="8466138" y="1152525"/>
          <p14:tracePt t="25894" x="8528050" y="1152525"/>
          <p14:tracePt t="25911" x="8589963" y="1152525"/>
          <p14:tracePt t="25928" x="8661400" y="1152525"/>
          <p14:tracePt t="25944" x="8813800" y="1160463"/>
          <p14:tracePt t="25961" x="8875713" y="1169988"/>
          <p14:tracePt t="25978" x="8912225" y="1169988"/>
          <p14:tracePt t="25996" x="8974138" y="1187450"/>
          <p14:tracePt t="26012" x="9045575" y="1204913"/>
          <p14:tracePt t="26029" x="9082088" y="1204913"/>
          <p14:tracePt t="26046" x="9099550" y="1204913"/>
          <p14:tracePt t="26063" x="9144000" y="1214438"/>
          <p14:tracePt t="26079" x="9161463" y="1214438"/>
          <p14:tracePt t="26097" x="9215438" y="1223963"/>
          <p14:tracePt t="26113" x="9232900" y="1223963"/>
          <p14:tracePt t="26130" x="9269413" y="1223963"/>
          <p14:tracePt t="26147" x="9304338" y="1223963"/>
          <p14:tracePt t="26164" x="9323388" y="1223963"/>
          <p14:tracePt t="26181" x="9358313" y="1223963"/>
          <p14:tracePt t="26198" x="9456738" y="1223963"/>
          <p14:tracePt t="26214" x="9510713" y="1223963"/>
          <p14:tracePt t="26231" x="9572625" y="1223963"/>
          <p14:tracePt t="26248" x="9653588" y="1223963"/>
          <p14:tracePt t="26265" x="9705975" y="1223963"/>
          <p14:tracePt t="26282" x="9840913" y="1223963"/>
          <p14:tracePt t="26299" x="9902825" y="1223963"/>
          <p14:tracePt t="26316" x="9947275" y="1231900"/>
          <p14:tracePt t="26333" x="9974263" y="1231900"/>
          <p14:tracePt t="26350" x="9983788" y="1231900"/>
          <p14:tracePt t="26366" x="9991725" y="1231900"/>
          <p14:tracePt t="26383" x="10001250" y="1231900"/>
          <p14:tracePt t="26400" x="10010775" y="1223963"/>
          <p14:tracePt t="26958" x="10010775" y="1214438"/>
        </p14:tracePtLst>
      </p14:laserTraceLst>
    </p:ext>
    <p:ext uri="{E180D4A7-C9FB-4DFB-919C-405C955672EB}">
      <p14:showEvtLst xmlns:p14="http://schemas.microsoft.com/office/powerpoint/2010/main">
        <p14:playEvt time="58" objId="4"/>
        <p14:stopEvt time="3026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8882" t="18237" r="19126" b="19077"/>
          <a:stretch/>
        </p:blipFill>
        <p:spPr>
          <a:xfrm>
            <a:off x="109182" y="60999"/>
            <a:ext cx="11955439" cy="67970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150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3"/>
    </mc:Choice>
    <mc:Fallback xmlns="">
      <p:transition spd="slow" advTm="3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3" x="10001250" y="1196975"/>
          <p14:tracePt t="5330" x="9991725" y="1152525"/>
          <p14:tracePt t="5357" x="9920288" y="965200"/>
          <p14:tracePt t="5381" x="9848850" y="669925"/>
          <p14:tracePt t="5398" x="9786938" y="401638"/>
          <p14:tracePt t="5415" x="9653588" y="0"/>
          <p14:tracePt t="5432" x="9582150" y="0"/>
          <p14:tracePt t="5448" x="9563100" y="0"/>
          <p14:tracePt t="5465" x="9545638" y="0"/>
          <p14:tracePt t="5465" x="9537700" y="0"/>
          <p14:tracePt t="5482" x="9528175" y="0"/>
          <p14:tracePt t="5499" x="9518650" y="0"/>
          <p14:tracePt t="5803" x="9510713" y="0"/>
          <p14:tracePt t="5820" x="9491663" y="0"/>
          <p14:tracePt t="5836" x="9420225" y="0"/>
          <p14:tracePt t="5853" x="9348788" y="0"/>
          <p14:tracePt t="5870" x="9134475" y="0"/>
          <p14:tracePt t="5887" x="8991600" y="0"/>
          <p14:tracePt t="5904" x="8831263" y="0"/>
          <p14:tracePt t="5921" x="8491538" y="0"/>
          <p14:tracePt t="5938" x="8259763" y="0"/>
          <p14:tracePt t="5955" x="8153400" y="0"/>
          <p14:tracePt t="5972" x="7983538" y="0"/>
          <p14:tracePt t="5989" x="7902575" y="0"/>
          <p14:tracePt t="6006" x="7732713" y="0"/>
          <p14:tracePt t="6022" x="7589838" y="0"/>
          <p14:tracePt t="6039" x="7500938" y="0"/>
          <p14:tracePt t="6056" x="7296150" y="0"/>
          <p14:tracePt t="6073" x="7205663" y="0"/>
          <p14:tracePt t="6090" x="7072313" y="0"/>
          <p14:tracePt t="6107" x="7000875" y="0"/>
          <p14:tracePt t="6124" x="6894513" y="0"/>
          <p14:tracePt t="6376" x="6831013" y="0"/>
          <p14:tracePt t="6393" x="6742113" y="0"/>
          <p14:tracePt t="6410" x="6483350" y="0"/>
          <p14:tracePt t="6427" x="6259513" y="0"/>
          <p14:tracePt t="6444" x="6054725" y="0"/>
          <p14:tracePt t="6461" x="5670550" y="0"/>
          <p14:tracePt t="6478" x="5340350" y="0"/>
          <p14:tracePt t="6495" x="5000625" y="0"/>
          <p14:tracePt t="6511" x="4902200" y="0"/>
          <p14:tracePt t="6528" x="4724400" y="0"/>
          <p14:tracePt t="6545" x="4633913" y="0"/>
          <p14:tracePt t="6562" x="4465638" y="0"/>
          <p14:tracePt t="6579" x="4402138" y="0"/>
          <p14:tracePt t="6596" x="4286250" y="0"/>
          <p14:tracePt t="6613" x="4251325" y="0"/>
          <p14:tracePt t="6630" x="4197350" y="0"/>
          <p14:tracePt t="6647" x="4089400" y="0"/>
          <p14:tracePt t="6663" x="4017963" y="0"/>
          <p14:tracePt t="6680" x="3956050" y="0"/>
          <p14:tracePt t="6984" x="3929063" y="0"/>
          <p14:tracePt t="7001" x="3894138" y="0"/>
          <p14:tracePt t="7018" x="3786188" y="0"/>
          <p14:tracePt t="7035" x="3616325" y="0"/>
          <p14:tracePt t="7052" x="3527425" y="0"/>
          <p14:tracePt t="7069" x="3348038" y="0"/>
          <p14:tracePt t="7085" x="3224213" y="0"/>
          <p14:tracePt t="7102" x="3108325" y="0"/>
          <p14:tracePt t="7119" x="3044825" y="0"/>
          <p14:tracePt t="7136" x="2990850" y="0"/>
          <p14:tracePt t="7153" x="2894013" y="0"/>
          <p14:tracePt t="7170" x="2840038" y="0"/>
          <p14:tracePt t="7187" x="2724150" y="0"/>
          <p14:tracePt t="7203" x="2679700" y="0"/>
          <p14:tracePt t="7220" x="2589213" y="0"/>
          <p14:tracePt t="7237" x="2544763" y="0"/>
          <p14:tracePt t="7254" x="2527300" y="0"/>
          <p14:tracePt t="7271" x="2473325" y="0"/>
          <p14:tracePt t="7288" x="2455863" y="0"/>
          <p14:tracePt t="7305" x="2401888" y="0"/>
          <p14:tracePt t="7322" x="2393950" y="0"/>
          <p14:tracePt t="7338" x="2339975" y="0"/>
          <p14:tracePt t="7355" x="2312988" y="0"/>
          <p14:tracePt t="7372" x="2259013" y="0"/>
          <p14:tracePt t="7389" x="2241550" y="0"/>
          <p14:tracePt t="7406" x="2224088" y="0"/>
          <p14:tracePt t="7457" x="2197100" y="0"/>
          <p14:tracePt t="7474" x="2187575" y="0"/>
          <p14:tracePt t="7490" x="2160588" y="0"/>
          <p14:tracePt t="13971" x="2143125" y="0"/>
          <p14:tracePt t="13988" x="2071688" y="0"/>
          <p14:tracePt t="14005" x="2027238" y="0"/>
          <p14:tracePt t="14022" x="1893888" y="0"/>
          <p14:tracePt t="14039" x="1751013" y="0"/>
          <p14:tracePt t="14055" x="1704975" y="0"/>
          <p14:tracePt t="14072" x="1625600" y="0"/>
          <p14:tracePt t="14089" x="1571625" y="26988"/>
          <p14:tracePt t="14275" x="982663" y="401638"/>
          <p14:tracePt t="14292" x="946150" y="438150"/>
          <p14:tracePt t="14308" x="901700" y="500063"/>
          <p14:tracePt t="14325" x="874713" y="536575"/>
          <p14:tracePt t="14342" x="857250" y="561975"/>
          <p14:tracePt t="14359" x="839788" y="588963"/>
          <p14:tracePt t="14376" x="830263" y="598488"/>
          <p14:tracePt t="14393" x="803275" y="652463"/>
          <p14:tracePt t="14410" x="795338" y="669925"/>
          <p14:tracePt t="14427" x="776288" y="723900"/>
          <p14:tracePt t="14444" x="768350" y="741363"/>
          <p14:tracePt t="14460" x="768350" y="768350"/>
          <p14:tracePt t="14477" x="758825" y="785813"/>
          <p14:tracePt t="14494" x="750888" y="822325"/>
          <p14:tracePt t="14511" x="731838" y="830263"/>
          <p14:tracePt t="14528" x="723900" y="857250"/>
          <p14:tracePt t="14545" x="723900" y="866775"/>
          <p14:tracePt t="14578" x="714375" y="893763"/>
          <p14:tracePt t="14595" x="704850" y="901700"/>
          <p14:tracePt t="14612" x="696913" y="946150"/>
          <p14:tracePt t="14629" x="696913" y="965200"/>
          <p14:tracePt t="14646" x="687388" y="973138"/>
          <p14:tracePt t="14663" x="687388" y="982663"/>
          <p14:tracePt t="14697" x="687388" y="990600"/>
          <p14:tracePt t="14713" x="687388" y="1000125"/>
          <p14:tracePt t="14730" x="687388" y="1009650"/>
          <p14:tracePt t="14747" x="679450" y="1017588"/>
          <p14:tracePt t="14798" x="679450" y="1027113"/>
          <p14:tracePt t="14865" x="669925" y="1027113"/>
          <p14:tracePt t="14882" x="660400" y="1027113"/>
          <p14:tracePt t="14933" x="652463" y="1027113"/>
          <p14:tracePt t="14950" x="642938" y="1027113"/>
          <p14:tracePt t="14967" x="633413" y="1027113"/>
          <p14:tracePt t="14983" x="615950" y="1036638"/>
          <p14:tracePt t="15000" x="608013" y="1036638"/>
          <p14:tracePt t="15017" x="598488" y="1036638"/>
          <p14:tracePt t="15439" x="598488" y="1044575"/>
          <p14:tracePt t="15456" x="598488" y="1054100"/>
          <p14:tracePt t="15490" x="598488" y="1071563"/>
          <p14:tracePt t="15574" x="598488" y="1081088"/>
          <p14:tracePt t="15625" x="598488" y="1089025"/>
          <p14:tracePt t="15642" x="608013" y="1116013"/>
          <p14:tracePt t="15659" x="608013" y="1125538"/>
          <p14:tracePt t="15675" x="608013" y="1133475"/>
          <p14:tracePt t="15692" x="608013" y="1143000"/>
          <p14:tracePt t="15895" x="615950" y="1143000"/>
          <p14:tracePt t="15912" x="625475" y="1143000"/>
          <p14:tracePt t="15929" x="660400" y="1143000"/>
          <p14:tracePt t="15945" x="679450" y="1143000"/>
          <p14:tracePt t="15962" x="704850" y="1133475"/>
          <p14:tracePt t="15979" x="776288" y="1116013"/>
          <p14:tracePt t="15996" x="812800" y="1108075"/>
          <p14:tracePt t="16013" x="874713" y="1108075"/>
          <p14:tracePt t="16030" x="928688" y="1098550"/>
          <p14:tracePt t="16047" x="946150" y="1098550"/>
          <p14:tracePt t="16064" x="973138" y="1098550"/>
          <p14:tracePt t="16081" x="990600" y="1098550"/>
          <p14:tracePt t="16097" x="1009650" y="1098550"/>
          <p14:tracePt t="16098" x="1027113" y="1098550"/>
          <p14:tracePt t="16114" x="1054100" y="1098550"/>
          <p14:tracePt t="16131" x="1108075" y="1089025"/>
          <p14:tracePt t="16148" x="1116013" y="1089025"/>
          <p14:tracePt t="16165" x="1133475" y="1089025"/>
          <p14:tracePt t="16182" x="1143000" y="1081088"/>
          <p14:tracePt t="16671" x="1152525" y="1081088"/>
          <p14:tracePt t="16688" x="1179513" y="1081088"/>
          <p14:tracePt t="16705" x="1241425" y="1081088"/>
          <p14:tracePt t="16722" x="1276350" y="1089025"/>
          <p14:tracePt t="16739" x="1357313" y="1108075"/>
          <p14:tracePt t="16761" x="1393825" y="1116013"/>
          <p14:tracePt t="16772" x="1438275" y="1125538"/>
          <p14:tracePt t="16789" x="1554163" y="1143000"/>
          <p14:tracePt t="16806" x="1633538" y="1152525"/>
          <p14:tracePt t="16823" x="1795463" y="1160463"/>
          <p14:tracePt t="16840" x="1839913" y="1160463"/>
          <p14:tracePt t="16857" x="1866900" y="1160463"/>
          <p14:tracePt t="16874" x="1911350" y="1160463"/>
          <p14:tracePt t="16891" x="1938338" y="1160463"/>
          <p14:tracePt t="16908" x="1946275" y="1160463"/>
          <p14:tracePt t="16924" x="1955800" y="1160463"/>
          <p14:tracePt t="17110" x="1973263" y="1152525"/>
          <p14:tracePt t="17127" x="2000250" y="1143000"/>
          <p14:tracePt t="17144" x="2017713" y="1133475"/>
          <p14:tracePt t="17161" x="2089150" y="1108075"/>
          <p14:tracePt t="17177" x="2179638" y="1089025"/>
          <p14:tracePt t="17194" x="2214563" y="1081088"/>
          <p14:tracePt t="17211" x="2295525" y="1081088"/>
          <p14:tracePt t="17228" x="2347913" y="1081088"/>
          <p14:tracePt t="17245" x="2366963" y="1081088"/>
          <p14:tracePt t="17262" x="2393950" y="1081088"/>
          <p14:tracePt t="17279" x="2401888" y="1081088"/>
          <p14:tracePt t="17296" x="2411413" y="1081088"/>
          <p14:tracePt t="17313" x="2419350" y="1081088"/>
          <p14:tracePt t="17329" x="2428875" y="1081088"/>
          <p14:tracePt t="17346" x="2438400" y="1081088"/>
          <p14:tracePt t="17532" x="2446338" y="1081088"/>
          <p14:tracePt t="17549" x="2465388" y="1089025"/>
          <p14:tracePt t="17566" x="2473325" y="1089025"/>
          <p14:tracePt t="17583" x="2500313" y="1089025"/>
          <p14:tracePt t="17599" x="2517775" y="1089025"/>
          <p14:tracePt t="17616" x="2527300" y="1098550"/>
          <p14:tracePt t="17633" x="2544763" y="1098550"/>
          <p14:tracePt t="18038" x="2554288" y="1098550"/>
          <p14:tracePt t="18055" x="2633663" y="1098550"/>
          <p14:tracePt t="18072" x="2705100" y="1098550"/>
          <p14:tracePt t="18089" x="2938463" y="1089025"/>
          <p14:tracePt t="18106" x="3089275" y="1071563"/>
          <p14:tracePt t="18123" x="3224213" y="1062038"/>
          <p14:tracePt t="18139" x="3509963" y="1044575"/>
          <p14:tracePt t="18156" x="3768725" y="1036638"/>
          <p14:tracePt t="18173" x="3840163" y="1036638"/>
          <p14:tracePt t="18190" x="3990975" y="1036638"/>
          <p14:tracePt t="18207" x="4081463" y="1036638"/>
          <p14:tracePt t="18224" x="4268788" y="1036638"/>
          <p14:tracePt t="18241" x="4340225" y="1036638"/>
          <p14:tracePt t="18257" x="4456113" y="1036638"/>
          <p14:tracePt t="18274" x="4518025" y="1044575"/>
          <p14:tracePt t="18275" x="4589463" y="1062038"/>
          <p14:tracePt t="18291" x="4652963" y="1071563"/>
          <p14:tracePt t="18308" x="4714875" y="1081088"/>
          <p14:tracePt t="18325" x="4786313" y="1089025"/>
          <p14:tracePt t="18342" x="4813300" y="1089025"/>
          <p14:tracePt t="18376" x="4822825" y="1089025"/>
          <p14:tracePt t="18393" x="4830763" y="1089025"/>
          <p14:tracePt t="18409" x="4848225" y="1089025"/>
          <p14:tracePt t="18460" x="4857750" y="1089025"/>
          <p14:tracePt t="18477" x="4867275" y="1089025"/>
          <p14:tracePt t="18511" x="4875213" y="1089025"/>
          <p14:tracePt t="18713" x="4867275" y="1089025"/>
          <p14:tracePt t="18730" x="4857750" y="1089025"/>
          <p14:tracePt t="18747" x="4830763" y="1089025"/>
          <p14:tracePt t="18764" x="4813300" y="1089025"/>
          <p14:tracePt t="18781" x="4795838" y="1089025"/>
          <p14:tracePt t="18798" x="4786313" y="1089025"/>
          <p14:tracePt t="19169" x="4786313" y="1098550"/>
          <p14:tracePt t="19186" x="4795838" y="1098550"/>
          <p14:tracePt t="19203" x="4902200" y="1116013"/>
          <p14:tracePt t="19219" x="5018088" y="1125538"/>
          <p14:tracePt t="19236" x="5054600" y="1133475"/>
          <p14:tracePt t="19253" x="5108575" y="1133475"/>
          <p14:tracePt t="19270" x="5153025" y="1143000"/>
          <p14:tracePt t="19287" x="5160963" y="1143000"/>
          <p14:tracePt t="19304" x="5170488" y="1152525"/>
          <p14:tracePt t="19321" x="5180013" y="1152525"/>
          <p14:tracePt t="19591" x="5153025" y="1152525"/>
          <p14:tracePt t="19608" x="5072063" y="1179513"/>
          <p14:tracePt t="19624" x="5037138" y="1187450"/>
          <p14:tracePt t="19641" x="4991100" y="1204913"/>
          <p14:tracePt t="19658" x="4919663" y="1241425"/>
          <p14:tracePt t="19675" x="4867275" y="1295400"/>
          <p14:tracePt t="19692" x="4840288" y="1322388"/>
          <p14:tracePt t="19709" x="4795838" y="1384300"/>
          <p14:tracePt t="19726" x="4768850" y="1428750"/>
          <p14:tracePt t="19743" x="4751388" y="1446213"/>
          <p14:tracePt t="19760" x="4732338" y="1482725"/>
          <p14:tracePt t="19776" x="4724400" y="1500188"/>
          <p14:tracePt t="19793" x="4687888" y="1544638"/>
          <p14:tracePt t="19810" x="4670425" y="1571625"/>
          <p14:tracePt t="19827" x="4660900" y="1589088"/>
          <p14:tracePt t="20114" x="4670425" y="1589088"/>
          <p14:tracePt t="20131" x="4776788" y="1589088"/>
          <p14:tracePt t="20148" x="4956175" y="1571625"/>
          <p14:tracePt t="20165" x="5027613" y="1544638"/>
          <p14:tracePt t="20182" x="5143500" y="1536700"/>
          <p14:tracePt t="20198" x="5180013" y="1536700"/>
          <p14:tracePt t="20215" x="5224463" y="1536700"/>
          <p14:tracePt t="20233" x="5232400" y="1536700"/>
          <p14:tracePt t="20249" x="5241925" y="1536700"/>
          <p14:tracePt t="20283" x="5251450" y="1536700"/>
          <p14:tracePt t="20300" x="5268913" y="1536700"/>
          <p14:tracePt t="20317" x="5286375" y="1536700"/>
          <p14:tracePt t="20333" x="5295900" y="1536700"/>
          <p14:tracePt t="20350" x="5303838" y="1536700"/>
          <p14:tracePt t="20384" x="5313363" y="1536700"/>
          <p14:tracePt t="20401" x="5322888" y="1536700"/>
          <p14:tracePt t="21110" x="5340350" y="1536700"/>
          <p14:tracePt t="21127" x="5367338" y="1527175"/>
          <p14:tracePt t="21143" x="5491163" y="1517650"/>
          <p14:tracePt t="21160" x="5572125" y="1509713"/>
          <p14:tracePt t="21177" x="5705475" y="1500188"/>
          <p14:tracePt t="21194" x="5768975" y="1500188"/>
          <p14:tracePt t="21211" x="5830888" y="1500188"/>
          <p14:tracePt t="21228" x="6010275" y="1500188"/>
          <p14:tracePt t="21245" x="6081713" y="1500188"/>
          <p14:tracePt t="21262" x="6224588" y="1500188"/>
          <p14:tracePt t="21278" x="6330950" y="1500188"/>
          <p14:tracePt t="21295" x="6384925" y="1500188"/>
          <p14:tracePt t="21312" x="6465888" y="1473200"/>
          <p14:tracePt t="21329" x="6510338" y="1455738"/>
          <p14:tracePt t="21346" x="6626225" y="1428750"/>
          <p14:tracePt t="21363" x="6661150" y="1419225"/>
          <p14:tracePt t="21380" x="6724650" y="1411288"/>
          <p14:tracePt t="21397" x="6777038" y="1384300"/>
          <p14:tracePt t="21413" x="6796088" y="1384300"/>
          <p14:tracePt t="21430" x="6848475" y="1357313"/>
          <p14:tracePt t="21447" x="6911975" y="1347788"/>
          <p14:tracePt t="21464" x="6938963" y="1339850"/>
          <p14:tracePt t="21481" x="6973888" y="1322388"/>
          <p14:tracePt t="21498" x="7037388" y="1268413"/>
          <p14:tracePt t="21515" x="7108825" y="1223963"/>
          <p14:tracePt t="21532" x="7153275" y="1169988"/>
          <p14:tracePt t="21549" x="7170738" y="1143000"/>
          <p14:tracePt t="21565" x="7170738" y="1133475"/>
          <p14:tracePt t="21633" x="7170738" y="1125538"/>
          <p14:tracePt t="21667" x="7161213" y="1125538"/>
          <p14:tracePt t="21683" x="7153275" y="1125538"/>
          <p14:tracePt t="21751" x="7143750" y="1116013"/>
          <p14:tracePt t="21768" x="7126288" y="1108075"/>
          <p14:tracePt t="21785" x="7116763" y="1098550"/>
          <p14:tracePt t="21802" x="7108825" y="1098550"/>
          <p14:tracePt t="21987" x="7116763" y="1098550"/>
          <p14:tracePt t="22004" x="7143750" y="1108075"/>
          <p14:tracePt t="22021" x="7161213" y="1108075"/>
          <p14:tracePt t="22038" x="7188200" y="1108075"/>
          <p14:tracePt t="22055" x="7205663" y="1116013"/>
          <p14:tracePt t="22072" x="7259638" y="1133475"/>
          <p14:tracePt t="22089" x="7340600" y="1143000"/>
          <p14:tracePt t="22105" x="7375525" y="1152525"/>
          <p14:tracePt t="22122" x="7429500" y="1169988"/>
          <p14:tracePt t="22139" x="7446963" y="1169988"/>
          <p14:tracePt t="22156" x="7466013" y="1169988"/>
          <p14:tracePt t="22173" x="7473950" y="1169988"/>
          <p14:tracePt t="22190" x="7483475" y="1169988"/>
          <p14:tracePt t="22510" x="7491413" y="1169988"/>
          <p14:tracePt t="22527" x="7554913" y="1169988"/>
          <p14:tracePt t="22544" x="7608888" y="1160463"/>
          <p14:tracePt t="22561" x="7742238" y="1152525"/>
          <p14:tracePt t="22578" x="7804150" y="1143000"/>
          <p14:tracePt t="22595" x="7858125" y="1143000"/>
          <p14:tracePt t="22612" x="7902575" y="1133475"/>
          <p14:tracePt t="22629" x="7912100" y="1133475"/>
          <p14:tracePt t="22645" x="7956550" y="1133475"/>
          <p14:tracePt t="22662" x="7974013" y="1133475"/>
          <p14:tracePt t="22679" x="8018463" y="1133475"/>
          <p14:tracePt t="22696" x="8027988" y="1133475"/>
          <p14:tracePt t="22713" x="8045450" y="1133475"/>
          <p14:tracePt t="22730" x="8054975" y="1133475"/>
          <p14:tracePt t="22747" x="8089900" y="1133475"/>
          <p14:tracePt t="22764" x="8108950" y="1133475"/>
          <p14:tracePt t="22780" x="8116888" y="1133475"/>
          <p14:tracePt t="22797" x="8126413" y="1133475"/>
          <p14:tracePt t="22814" x="8134350" y="1133475"/>
          <p14:tracePt t="22831" x="8170863" y="1133475"/>
          <p14:tracePt t="22848" x="8197850" y="1125538"/>
          <p14:tracePt t="22865" x="8232775" y="1125538"/>
          <p14:tracePt t="22882" x="8323263" y="1116013"/>
          <p14:tracePt t="22899" x="8420100" y="1116013"/>
          <p14:tracePt t="22915" x="8447088" y="1116013"/>
          <p14:tracePt t="22933" x="8501063" y="1116013"/>
          <p14:tracePt t="22949" x="8528050" y="1108075"/>
          <p14:tracePt t="22966" x="8537575" y="1108075"/>
          <p14:tracePt t="22983" x="8545513" y="1108075"/>
          <p14:tracePt t="23000" x="8555038" y="1108075"/>
          <p14:tracePt t="23034" x="8562975" y="1108075"/>
          <p14:tracePt t="23050" x="8582025" y="1108075"/>
          <p14:tracePt t="23067" x="8599488" y="1108075"/>
          <p14:tracePt t="23084" x="8609013" y="1108075"/>
          <p14:tracePt t="23101" x="8616950" y="1108075"/>
          <p14:tracePt t="23118" x="8626475" y="1108075"/>
          <p14:tracePt t="23135" x="8634413" y="1108075"/>
          <p14:tracePt t="23152" x="8653463" y="1108075"/>
          <p14:tracePt t="23185" x="8661400" y="1108075"/>
          <p14:tracePt t="23236" x="8661400" y="1098550"/>
          <p14:tracePt t="24519" x="8670925" y="1098550"/>
        </p14:tracePtLst>
      </p14:laserTraceLst>
    </p:ext>
    <p:ext uri="{E180D4A7-C9FB-4DFB-919C-405C955672EB}">
      <p14:showEvtLst xmlns:p14="http://schemas.microsoft.com/office/powerpoint/2010/main">
        <p14:playEvt time="56" objId="4"/>
        <p14:stopEvt time="2954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9196" t="18425" r="49653" b="18952"/>
          <a:stretch/>
        </p:blipFill>
        <p:spPr>
          <a:xfrm>
            <a:off x="2742271" y="0"/>
            <a:ext cx="6097858" cy="689211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5188" y="62484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9"/>
    </mc:Choice>
    <mc:Fallback xmlns="">
      <p:transition spd="slow" advTm="1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6" x="8661400" y="1098550"/>
          <p14:tracePt t="623" x="8616950" y="1125538"/>
          <p14:tracePt t="640" x="8412163" y="1169988"/>
          <p14:tracePt t="657" x="8259763" y="1196975"/>
          <p14:tracePt t="674" x="8010525" y="1250950"/>
          <p14:tracePt t="691" x="7537450" y="1393825"/>
          <p14:tracePt t="708" x="7153275" y="1527175"/>
          <p14:tracePt t="725" x="6956425" y="1598613"/>
          <p14:tracePt t="741" x="6858000" y="1608138"/>
          <p14:tracePt t="758" x="6670675" y="1625600"/>
          <p14:tracePt t="775" x="6581775" y="1633538"/>
          <p14:tracePt t="792" x="6510338" y="1652588"/>
          <p14:tracePt t="809" x="6419850" y="1704975"/>
          <p14:tracePt t="832" x="6419850" y="1714500"/>
          <p14:tracePt t="1028" x="6348413" y="1679575"/>
          <p14:tracePt t="1045" x="6276975" y="1670050"/>
          <p14:tracePt t="1062" x="6170613" y="1670050"/>
          <p14:tracePt t="1079" x="5929313" y="1704975"/>
          <p14:tracePt t="1096" x="5715000" y="1812925"/>
          <p14:tracePt t="1113" x="5626100" y="1847850"/>
          <p14:tracePt t="1130" x="5518150" y="1901825"/>
          <p14:tracePt t="1146" x="5491163" y="1911350"/>
          <p14:tracePt t="1163" x="5438775" y="1919288"/>
          <p14:tracePt t="1180" x="5394325" y="1946275"/>
          <p14:tracePt t="1197" x="5375275" y="1965325"/>
          <p14:tracePt t="1214" x="5330825" y="1982788"/>
          <p14:tracePt t="1231" x="5295900" y="2009775"/>
          <p14:tracePt t="1248" x="5286375" y="2009775"/>
          <p14:tracePt t="1264" x="5268913" y="2027238"/>
          <p14:tracePt t="1315" x="5241925" y="2036763"/>
          <p14:tracePt t="1332" x="5224463" y="2044700"/>
          <p14:tracePt t="1349" x="5170488" y="2071688"/>
          <p14:tracePt t="1366" x="5126038" y="2071688"/>
          <p14:tracePt t="1383" x="5116513" y="2071688"/>
          <p14:tracePt t="1399" x="5108575" y="2071688"/>
          <p14:tracePt t="1416" x="5089525" y="2071688"/>
          <p14:tracePt t="1433" x="5072063" y="2062163"/>
          <p14:tracePt t="1467" x="5062538" y="2054225"/>
          <p14:tracePt t="1484" x="5045075" y="2054225"/>
          <p14:tracePt t="1501" x="5037138" y="2054225"/>
          <p14:tracePt t="1518" x="5027613" y="2054225"/>
          <p14:tracePt t="1535" x="5018088" y="2054225"/>
          <p14:tracePt t="1568" x="5010150" y="2054225"/>
          <p14:tracePt t="1720" x="5027613" y="2054225"/>
          <p14:tracePt t="1737" x="5081588" y="2054225"/>
          <p14:tracePt t="1754" x="5133975" y="2054225"/>
          <p14:tracePt t="1771" x="5153025" y="2054225"/>
          <p14:tracePt t="1788" x="5180013" y="2054225"/>
          <p14:tracePt t="1805" x="5197475" y="2054225"/>
          <p14:tracePt t="1821" x="5214938" y="2054225"/>
          <p14:tracePt t="1838" x="5232400" y="2054225"/>
          <p14:tracePt t="1855" x="5276850" y="2054225"/>
          <p14:tracePt t="1872" x="5286375" y="2054225"/>
          <p14:tracePt t="1889" x="5330825" y="2054225"/>
          <p14:tracePt t="1906" x="5357813" y="2054225"/>
          <p14:tracePt t="1923" x="5438775" y="2054225"/>
          <p14:tracePt t="1940" x="5465763" y="2054225"/>
          <p14:tracePt t="1957" x="5518150" y="2044700"/>
          <p14:tracePt t="1973" x="5537200" y="2044700"/>
          <p14:tracePt t="1974" x="5554663" y="2044700"/>
          <p14:tracePt t="1990" x="5581650" y="2044700"/>
          <p14:tracePt t="2007" x="5608638" y="2036763"/>
          <p14:tracePt t="2024" x="5634038" y="2036763"/>
          <p14:tracePt t="2058" x="5643563" y="2036763"/>
          <p14:tracePt t="2075" x="5653088" y="2036763"/>
          <p14:tracePt t="2091" x="5670550" y="2036763"/>
          <p14:tracePt t="2108" x="5688013" y="2036763"/>
          <p14:tracePt t="2125" x="5724525" y="2036763"/>
          <p14:tracePt t="2142" x="5751513" y="2036763"/>
          <p14:tracePt t="2159" x="5803900" y="2036763"/>
          <p14:tracePt t="2176" x="5822950" y="2036763"/>
          <p14:tracePt t="2193" x="5848350" y="2036763"/>
          <p14:tracePt t="2210" x="5857875" y="2036763"/>
          <p14:tracePt t="5045" x="5857875" y="2044700"/>
          <p14:tracePt t="5062" x="5830888" y="2071688"/>
          <p14:tracePt t="5079" x="5813425" y="2098675"/>
          <p14:tracePt t="5095" x="5768975" y="2179638"/>
          <p14:tracePt t="5112" x="5741988" y="2224088"/>
          <p14:tracePt t="5129" x="5680075" y="2330450"/>
          <p14:tracePt t="5146" x="5599113" y="2509838"/>
          <p14:tracePt t="5163" x="5545138" y="2643188"/>
          <p14:tracePt t="5180" x="5491163" y="2840038"/>
          <p14:tracePt t="5197" x="5446713" y="3017838"/>
          <p14:tracePt t="5214" x="5419725" y="3116263"/>
          <p14:tracePt t="5231" x="5394325" y="3214688"/>
          <p14:tracePt t="5247" x="5375275" y="3411538"/>
          <p14:tracePt t="5264" x="5375275" y="3473450"/>
          <p14:tracePt t="5281" x="5375275" y="3527425"/>
          <p14:tracePt t="5298" x="5375275" y="3536950"/>
          <p14:tracePt t="5332" x="5348288" y="3608388"/>
          <p14:tracePt t="5349" x="5330825" y="3670300"/>
          <p14:tracePt t="5365" x="5295900" y="3795713"/>
          <p14:tracePt t="5382" x="5268913" y="3867150"/>
          <p14:tracePt t="5399" x="5214938" y="3983038"/>
          <p14:tracePt t="5416" x="5187950" y="4027488"/>
          <p14:tracePt t="5433" x="5170488" y="4108450"/>
          <p14:tracePt t="5450" x="5170488" y="4133850"/>
          <p14:tracePt t="5467" x="5170488" y="4160838"/>
          <p14:tracePt t="5889" x="5160963" y="4160838"/>
          <p14:tracePt t="5906" x="5126038" y="4160838"/>
          <p14:tracePt t="5922" x="5072063" y="4133850"/>
          <p14:tracePt t="5939" x="5045075" y="4125913"/>
          <p14:tracePt t="5956" x="4983163" y="4116388"/>
          <p14:tracePt t="5973" x="4956175" y="4116388"/>
          <p14:tracePt t="5990" x="4884738" y="4098925"/>
          <p14:tracePt t="6007" x="4803775" y="4089400"/>
          <p14:tracePt t="6024" x="4768850" y="4089400"/>
          <p14:tracePt t="6041" x="4714875" y="4089400"/>
          <p14:tracePt t="6058" x="4660900" y="4089400"/>
          <p14:tracePt t="6074" x="4633913" y="4089400"/>
          <p14:tracePt t="6091" x="4589463" y="4089400"/>
          <p14:tracePt t="6108" x="4581525" y="4089400"/>
          <p14:tracePt t="6125" x="4545013" y="4089400"/>
          <p14:tracePt t="6142" x="4537075" y="4089400"/>
          <p14:tracePt t="6159" x="4510088" y="4108450"/>
          <p14:tracePt t="6176" x="4500563" y="4125913"/>
          <p14:tracePt t="6193" x="4483100" y="4143375"/>
          <p14:tracePt t="6209" x="4473575" y="4170363"/>
          <p14:tracePt t="6226" x="4473575" y="4179888"/>
          <p14:tracePt t="6243" x="4465638" y="4224338"/>
          <p14:tracePt t="6260" x="4456113" y="4259263"/>
          <p14:tracePt t="6277" x="4456113" y="4348163"/>
          <p14:tracePt t="6294" x="4456113" y="4394200"/>
          <p14:tracePt t="6311" x="4456113" y="4465638"/>
          <p14:tracePt t="6327" x="4456113" y="4491038"/>
          <p14:tracePt t="6344" x="4456113" y="4518025"/>
          <p14:tracePt t="6361" x="4456113" y="4572000"/>
          <p14:tracePt t="6378" x="4483100" y="4608513"/>
          <p14:tracePt t="6395" x="4537075" y="4697413"/>
          <p14:tracePt t="6412" x="4572000" y="4768850"/>
          <p14:tracePt t="6429" x="4625975" y="4840288"/>
          <p14:tracePt t="6446" x="4633913" y="4857750"/>
          <p14:tracePt t="6462" x="4652963" y="4875213"/>
          <p14:tracePt t="6479" x="4724400" y="4919663"/>
          <p14:tracePt t="6496" x="4741863" y="4946650"/>
          <p14:tracePt t="6513" x="4813300" y="5000625"/>
          <p14:tracePt t="6530" x="4830763" y="5037138"/>
          <p14:tracePt t="6547" x="4867275" y="5062538"/>
          <p14:tracePt t="6564" x="4875213" y="5072063"/>
          <p14:tracePt t="6581" x="4911725" y="5089525"/>
          <p14:tracePt t="6597" x="4938713" y="5108575"/>
          <p14:tracePt t="6614" x="4991100" y="5116513"/>
          <p14:tracePt t="6631" x="5010150" y="5126038"/>
          <p14:tracePt t="6648" x="5037138" y="5143500"/>
          <p14:tracePt t="6665" x="5089525" y="5153025"/>
          <p14:tracePt t="6682" x="5116513" y="5153025"/>
          <p14:tracePt t="6699" x="5170488" y="5153025"/>
          <p14:tracePt t="6716" x="5205413" y="5153025"/>
          <p14:tracePt t="6733" x="5241925" y="5153025"/>
          <p14:tracePt t="6749" x="5251450" y="5153025"/>
          <p14:tracePt t="6766" x="5286375" y="5153025"/>
          <p14:tracePt t="6783" x="5295900" y="5153025"/>
          <p14:tracePt t="6800" x="5330825" y="5153025"/>
          <p14:tracePt t="6817" x="5357813" y="5126038"/>
          <p14:tracePt t="6834" x="5375275" y="5116513"/>
          <p14:tracePt t="6851" x="5394325" y="5089525"/>
          <p14:tracePt t="6867" x="5411788" y="5062538"/>
          <p14:tracePt t="6884" x="5419725" y="5045075"/>
          <p14:tracePt t="6901" x="5429250" y="5037138"/>
          <p14:tracePt t="6918" x="5438775" y="5018088"/>
          <p14:tracePt t="6935" x="5456238" y="4973638"/>
          <p14:tracePt t="6952" x="5473700" y="4946650"/>
          <p14:tracePt t="6969" x="5473700" y="4929188"/>
          <p14:tracePt t="6986" x="5491163" y="4894263"/>
          <p14:tracePt t="7003" x="5491163" y="4867275"/>
          <p14:tracePt t="7019" x="5510213" y="4786313"/>
          <p14:tracePt t="7036" x="5510213" y="4724400"/>
          <p14:tracePt t="7053" x="5510213" y="4687888"/>
          <p14:tracePt t="7070" x="5510213" y="4652963"/>
          <p14:tracePt t="7087" x="5510213" y="4643438"/>
          <p14:tracePt t="7104" x="5510213" y="4616450"/>
          <p14:tracePt t="7121" x="5510213" y="4608513"/>
          <p14:tracePt t="7138" x="5491163" y="4554538"/>
          <p14:tracePt t="7154" x="5473700" y="4537075"/>
          <p14:tracePt t="7171" x="5446713" y="4500563"/>
          <p14:tracePt t="7188" x="5438775" y="4491038"/>
          <p14:tracePt t="7205" x="5411788" y="4465638"/>
          <p14:tracePt t="7222" x="5384800" y="4429125"/>
          <p14:tracePt t="7239" x="5357813" y="4394200"/>
          <p14:tracePt t="7256" x="5348288" y="4367213"/>
          <p14:tracePt t="7273" x="5330825" y="4340225"/>
          <p14:tracePt t="7289" x="5313363" y="4330700"/>
          <p14:tracePt t="7306" x="5295900" y="4303713"/>
          <p14:tracePt t="7323" x="5286375" y="4295775"/>
          <p14:tracePt t="7340" x="5251450" y="4286250"/>
          <p14:tracePt t="7357" x="5232400" y="4286250"/>
          <p14:tracePt t="7374" x="5160963" y="4268788"/>
          <p14:tracePt t="7391" x="5099050" y="4259263"/>
          <p14:tracePt t="7408" x="5072063" y="4251325"/>
          <p14:tracePt t="7424" x="5045075" y="4251325"/>
          <p14:tracePt t="7441" x="5037138" y="4251325"/>
        </p14:tracePtLst>
      </p14:laserTraceLst>
    </p:ext>
    <p:ext uri="{E180D4A7-C9FB-4DFB-919C-405C955672EB}">
      <p14:showEvtLst xmlns:p14="http://schemas.microsoft.com/office/powerpoint/2010/main">
        <p14:playEvt time="57" objId="4"/>
        <p14:stopEvt time="15947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F33C4901BF904699C467506105C6E3" ma:contentTypeVersion="0" ma:contentTypeDescription="Create a new document." ma:contentTypeScope="" ma:versionID="18787d1a9b81c3e960cdad3fbe65ca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d63fcb9dbc44f4d419508cc78ace2f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220029-4820-4B21-BD91-15C1526895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586616-FA94-41A5-884B-ABFFA9A60D01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38ED60E-9772-486D-AB2E-9F3AA0BD0B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310</Words>
  <Application>Microsoft Office PowerPoint</Application>
  <PresentationFormat>Widescreen</PresentationFormat>
  <Paragraphs>12</Paragraphs>
  <Slides>6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International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Begum, Tahmina</dc:creator>
  <cp:lastModifiedBy>Hall, Linda</cp:lastModifiedBy>
  <cp:revision>10</cp:revision>
  <cp:lastPrinted>2021-01-14T16:27:13Z</cp:lastPrinted>
  <dcterms:created xsi:type="dcterms:W3CDTF">2021-01-07T09:52:15Z</dcterms:created>
  <dcterms:modified xsi:type="dcterms:W3CDTF">2021-01-14T16:28:12Z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0x010100DCF33C4901BF904699C467506105C6E3</vt:lpwstr>
  </property>
</Properties>
</file>