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3E6C1-0D50-4385-BEDE-0E9D8E93BF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A8C811-FF7C-4EF4-BF55-5E688E8CDC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3E0FC-9239-41EA-B78E-E51FDD7E0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672-5F1B-4B73-A67B-A64CDDDE9896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609207-CD30-4BCE-86D6-A1F118A47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752ED-EF93-48CC-A09C-4694C381C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F24F1-96D7-4F56-AC1C-BF33632AE3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10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9A22C-C096-4A37-86EF-B1A13C5CE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72B832-4FC9-4A5B-813E-A153F5DD81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22484B-7D19-4EAD-9E8A-03D0E6AFC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672-5F1B-4B73-A67B-A64CDDDE9896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6440C2-F224-4448-A184-5AB153206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9F0064-7786-420A-A072-1AB15EDBA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F24F1-96D7-4F56-AC1C-BF33632AE3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58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7493E1-1A9B-4DA8-B78A-B845691394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D01867-3FE0-4227-ADC0-CEF53DF0C7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7968D3-62CC-4484-BF49-12B0A0472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672-5F1B-4B73-A67B-A64CDDDE9896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671ACC-C0C8-4780-A34D-535A3A058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C943B1-C774-46E0-AC8F-F3B635FFE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F24F1-96D7-4F56-AC1C-BF33632AE3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903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124B9-F40E-4137-B3DF-DB3D2F842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0FBABD-B9F5-47EE-B50F-CD7AC87EBE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5F7A6-B213-499D-96AB-A381F5FDB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672-5F1B-4B73-A67B-A64CDDDE9896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C17630-D7E9-4850-ABC4-EA33BEDF9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8E57B7-46E4-4183-9CDD-DC514BB4D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F24F1-96D7-4F56-AC1C-BF33632AE3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341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6B95F-1904-4698-A1A2-6EEFC4A91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83460C-3925-41AF-8A42-B56E581AD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38E161-3795-4DCE-9139-C1A3A9EF3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672-5F1B-4B73-A67B-A64CDDDE9896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6ED4A-F3D5-4BC9-A1F8-6F9408FF6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CD0B8B-1951-4FB3-8E8A-24A7BE4C3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F24F1-96D7-4F56-AC1C-BF33632AE3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483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899C1-5C24-4BFB-B168-19CD5B191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B894E-893A-46A3-ABFB-913CE235B9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FB52E5-812A-4C8D-A3A0-6CC5DAE7EF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C81D7-B3DB-4515-A8F0-08C2B4006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672-5F1B-4B73-A67B-A64CDDDE9896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8AA67F-351E-470C-BF81-9DBA79188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18F395-8BFE-4708-83C4-8A3F0EF69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F24F1-96D7-4F56-AC1C-BF33632AE3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560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59F0E-94B5-45DE-830D-7A3A0BA27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2AAB10-CE43-49AD-9DB8-ED7DD75BAB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33CDCA-A7CA-4312-B529-40450CD1C5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B31DE2-AA85-4D4A-8A6E-29747B3B00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A27FD1-C54B-448C-BF96-4D1AB115E7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856A86-30DD-4475-B0D8-0020AADD8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672-5F1B-4B73-A67B-A64CDDDE9896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0F2150-05B2-42B0-AC16-0A4BB8E35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02A5B8-5786-4D4F-B74E-F237C9418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F24F1-96D7-4F56-AC1C-BF33632AE3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561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B7ACD-9F93-4AB5-A8B8-8A0C20597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DBB772-F405-447B-B417-6D39C0441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672-5F1B-4B73-A67B-A64CDDDE9896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151AF1-67D7-4F77-8A23-4EB546162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9D7D79-99BC-4CB6-965D-6CA27856E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F24F1-96D7-4F56-AC1C-BF33632AE3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88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56A09A-4D86-4C4B-B70F-638BE8E65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672-5F1B-4B73-A67B-A64CDDDE9896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AD222F-A5DF-4121-88C2-CCA1EB4BA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3FC39F-E107-49C3-9B77-D80ED39D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F24F1-96D7-4F56-AC1C-BF33632AE3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773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0F917-7AFE-4D0A-8E3E-B8674A74D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E0FA2-F440-4302-8A8A-5FAB5C30E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98B8CD-155A-46E2-9ED2-FA6CD7B35F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D985F3-F49F-4EB3-BDB9-95196D3F0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672-5F1B-4B73-A67B-A64CDDDE9896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4628CA-D346-489E-9D83-4EFF769DF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1F354D-32C9-4438-BAD4-B370A7720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F24F1-96D7-4F56-AC1C-BF33632AE3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680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BA42C-8242-46C6-A84E-D8C47EC4F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3CC381-225D-4585-AC50-309ECE3E29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FD9837-0A0A-46A0-8BEA-B639CDEA79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63EC68-8EC1-481F-90E2-FA6575AD6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B672-5F1B-4B73-A67B-A64CDDDE9896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34804D-636F-4BBB-B1FA-9D7D11C42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A14AD0-234B-4BF8-BBCE-0D6BE036E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F24F1-96D7-4F56-AC1C-BF33632AE3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343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BEEA5A-97D7-4C26-A618-442EF77E5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5D704E-E2EF-4FBA-8680-A54C34AD31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B3491-4F5B-40D4-B154-BDF7AD3C9F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3B672-5F1B-4B73-A67B-A64CDDDE9896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59BF03-BD8D-4F47-B40A-B6667A2306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84216-CE7F-4687-B6DC-2587CDE91E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F24F1-96D7-4F56-AC1C-BF33632AE3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979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75D2D1-C9B2-45A0-9AC5-40F643740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2" y="180975"/>
            <a:ext cx="10454340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91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FEB972-36FF-4BEF-86DB-9B789F0D1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276225"/>
            <a:ext cx="4895850" cy="630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217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FE51A0-1FE1-4564-8639-EA85B0691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" y="342900"/>
            <a:ext cx="981075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206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3E2798-B7B7-46BD-96EA-6CF8E219A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52" y="183980"/>
            <a:ext cx="4876800" cy="627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960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063134-756A-42BA-B701-AF719A691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61" y="238125"/>
            <a:ext cx="9867900" cy="638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4842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Bethany Browning</dc:creator>
  <cp:lastModifiedBy>Bethany Browning</cp:lastModifiedBy>
  <cp:revision>1</cp:revision>
  <dcterms:created xsi:type="dcterms:W3CDTF">2021-02-23T17:57:58Z</dcterms:created>
  <dcterms:modified xsi:type="dcterms:W3CDTF">2021-02-23T18:10:09Z</dcterms:modified>
</cp:coreProperties>
</file>