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3812-BD27-4360-9F42-FCB5AD022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2C49E-27D3-4199-A1C3-8CBACFE0A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6ABD-52CF-496F-BB80-BAAF44C9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62196-89EC-446A-B69F-BAD033FB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DA368-BCFB-47F5-A39D-3DBA010A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3032-875B-4663-A9B4-9840012C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758E0-BE17-4A62-B3DA-4DFF47FE9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FDAE3-0378-40D8-828B-FE7398B7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950F9-F0EE-4783-BFB0-7D3268AF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142B-5FB0-4885-81EA-29D63134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4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C1550-6228-4FA2-9D40-5CD15A8BC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6A1ED-0BB1-470D-9113-311BB419D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2E67A-7246-466B-8CAB-DF95FB5D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8B9B-6702-4248-8C53-471ACE75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01E8-F5B0-4526-A7A7-67697172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48A1-9665-41DF-80DF-39F20D96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737D-BD56-4726-A019-1954A5E21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C87CA-3D56-46E1-9C4E-17A5A0A1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03C0A-8DE3-4F2B-B419-C4F1D973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3F72B-E24C-4A89-AC3D-E08B32A8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BD6A-6B94-44B6-9F3C-2DC46744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7A0A7-BB5D-4F0A-A63F-0A75B423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2F61-C121-4ED6-A56C-145C3D58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48B9-BAC4-4F98-9B73-896427F9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B1497-90C4-4D6A-80DA-2FFA4AF9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5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303A-8E3E-4BC0-A35A-10F3E203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8F95-D997-46F2-9D5F-8853B892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3D78-A78C-4C90-85F9-ECFCD707A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05EDF-C523-4782-9A8E-FA98E8D0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A40AA-9021-4257-85F9-294B8569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8CAD4-AA27-4B2A-A372-FEFF5C14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0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0AC7-B3B5-43F9-8B40-CCC5FB20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4DD8A-5C3A-42C1-AA76-92145A7F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2DA7-E8D2-4F30-9FAD-68B097B1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AD763-C1C1-4919-8FDC-9A33C6A92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1319A-5FE5-40ED-AE88-C3A7E1CE6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22731-E007-458E-AA06-10256594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5D29A-CBFB-46A3-B495-C5760364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56478-419E-437E-B6BE-20B7873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5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F8EF-1058-4FA4-ABD7-D5A1E11C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FED2F-E80B-45D6-82F1-B52B68D5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83847-E4C1-4EB1-A6BE-8B25766F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71DA5-B4C5-4557-9639-98D087D3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8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EA008-C953-4213-B4C3-9A04B3CE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9DA5B-04EF-4A8C-8CF6-D6E56B03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17964-C3F4-4E4E-B167-D1B3303B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7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7E-6F0B-4D7F-99CF-5D6469FF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47B0-9ED6-4A01-ADA5-B62F0040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F926C-9AB0-4A2D-8EF3-B607DED58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2923-8B6E-42C2-A019-EF3A9718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EB37E-C5AC-4246-913C-6CF762EE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B94DF-344B-42AA-8069-745E5E71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4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CE18-EBA5-477B-96F1-D0E36F16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E01F6-8D33-427C-B36B-12A88CF52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D7B0-DD1D-4210-9563-86EB8DB9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4BFD8-3260-4D78-81D7-C9E8DB1A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B01F-C8FA-4688-9D24-43DB8066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EF66C-32F1-4B74-9AD4-D3AF2E17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4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F0136-BC4D-4BED-BFCC-7262512D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21A5-963C-4A81-9412-E9CA8F1CB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86B90-9454-4D37-B9B3-864B11909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3C32-EC7D-4A4D-8F4D-D8FF7C43CB1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D909-AE0B-40F0-87EA-C98BB9393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41315-DCAE-4972-8B11-22D9C78EF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0380-ACFC-4861-BD33-B0A48B17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7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10.m4a"/><Relationship Id="rId18" Type="http://schemas.openxmlformats.org/officeDocument/2006/relationships/audio" Target="../media/media12.m4a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microsoft.com/office/2007/relationships/media" Target="../media/media12.m4a"/><Relationship Id="rId2" Type="http://schemas.openxmlformats.org/officeDocument/2006/relationships/audio" Target="../media/media4.m4a"/><Relationship Id="rId16" Type="http://schemas.openxmlformats.org/officeDocument/2006/relationships/audio" Target="../media/media11.m4a"/><Relationship Id="rId20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5" Type="http://schemas.microsoft.com/office/2007/relationships/media" Target="../media/media11.m4a"/><Relationship Id="rId10" Type="http://schemas.openxmlformats.org/officeDocument/2006/relationships/audio" Target="../media/media8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AE7F280-D1EC-43A2-B55D-58742DCBBD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3869" r="1948" b="2867"/>
          <a:stretch/>
        </p:blipFill>
        <p:spPr>
          <a:xfrm rot="5400000">
            <a:off x="-562708" y="1030457"/>
            <a:ext cx="6485206" cy="4797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650E9-5159-47C3-B528-E58C22847725}"/>
              </a:ext>
            </a:extLst>
          </p:cNvPr>
          <p:cNvSpPr txBox="1"/>
          <p:nvPr/>
        </p:nvSpPr>
        <p:spPr>
          <a:xfrm>
            <a:off x="5592418" y="186395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‘A hungry fox’.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Words with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are: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thread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Words with the e sound are: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ounds">
            <a:hlinkClick r:id="" action="ppaction://media"/>
            <a:extLst>
              <a:ext uri="{FF2B5EF4-FFF2-40B4-BE49-F238E27FC236}">
                <a16:creationId xmlns:a16="http://schemas.microsoft.com/office/drawing/2014/main" id="{A7C7ABE3-9CD8-4A81-8D36-F49CEFE48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82679" y="1348409"/>
            <a:ext cx="609600" cy="609600"/>
          </a:xfrm>
          <a:prstGeom prst="rect">
            <a:avLst/>
          </a:prstGeom>
        </p:spPr>
      </p:pic>
      <p:pic>
        <p:nvPicPr>
          <p:cNvPr id="11" name="ea">
            <a:hlinkClick r:id="" action="ppaction://media"/>
            <a:extLst>
              <a:ext uri="{FF2B5EF4-FFF2-40B4-BE49-F238E27FC236}">
                <a16:creationId xmlns:a16="http://schemas.microsoft.com/office/drawing/2014/main" id="{0F3AF727-AB5D-4492-BBED-75DC00CE2F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12646" y="3120023"/>
            <a:ext cx="609600" cy="609600"/>
          </a:xfrm>
          <a:prstGeom prst="rect">
            <a:avLst/>
          </a:prstGeom>
        </p:spPr>
      </p:pic>
      <p:pic>
        <p:nvPicPr>
          <p:cNvPr id="12" name="e">
            <a:hlinkClick r:id="" action="ppaction://media"/>
            <a:extLst>
              <a:ext uri="{FF2B5EF4-FFF2-40B4-BE49-F238E27FC236}">
                <a16:creationId xmlns:a16="http://schemas.microsoft.com/office/drawing/2014/main" id="{9C9AC649-301D-4A45-B1AC-A9C20B5E4C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82679" y="4767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03F6-4E8E-460C-9EEF-B16F4208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330"/>
            <a:ext cx="10515600" cy="56866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and two words with e sound?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82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D2AD-D0FB-4841-B14A-64D70586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pPr marL="0" indent="0">
              <a:buNone/>
            </a:pP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sna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tro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mun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u="sng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59B42-FDD5-4F44-AB88-DEFBD06F6853}"/>
              </a:ext>
            </a:extLst>
          </p:cNvPr>
          <p:cNvSpPr txBox="1"/>
          <p:nvPr/>
        </p:nvSpPr>
        <p:spPr>
          <a:xfrm>
            <a:off x="4850296" y="1510748"/>
            <a:ext cx="34190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</a:p>
        </p:txBody>
      </p:sp>
      <p:pic>
        <p:nvPicPr>
          <p:cNvPr id="5" name="snack">
            <a:hlinkClick r:id="" action="ppaction://media"/>
            <a:extLst>
              <a:ext uri="{FF2B5EF4-FFF2-40B4-BE49-F238E27FC236}">
                <a16:creationId xmlns:a16="http://schemas.microsoft.com/office/drawing/2014/main" id="{2D9211ED-BE3C-4015-A9C0-91997D24C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12944" y="2474844"/>
            <a:ext cx="609600" cy="609600"/>
          </a:xfrm>
          <a:prstGeom prst="rect">
            <a:avLst/>
          </a:prstGeom>
        </p:spPr>
      </p:pic>
      <p:pic>
        <p:nvPicPr>
          <p:cNvPr id="6" name="trotted">
            <a:hlinkClick r:id="" action="ppaction://media"/>
            <a:extLst>
              <a:ext uri="{FF2B5EF4-FFF2-40B4-BE49-F238E27FC236}">
                <a16:creationId xmlns:a16="http://schemas.microsoft.com/office/drawing/2014/main" id="{DF01E2AB-ECC3-4E39-9D81-8B0AF24CF3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59935" y="3429000"/>
            <a:ext cx="609600" cy="609600"/>
          </a:xfrm>
          <a:prstGeom prst="rect">
            <a:avLst/>
          </a:prstGeom>
        </p:spPr>
      </p:pic>
      <p:pic>
        <p:nvPicPr>
          <p:cNvPr id="7" name="munching">
            <a:hlinkClick r:id="" action="ppaction://media"/>
            <a:extLst>
              <a:ext uri="{FF2B5EF4-FFF2-40B4-BE49-F238E27FC236}">
                <a16:creationId xmlns:a16="http://schemas.microsoft.com/office/drawing/2014/main" id="{D7F9EAAC-BD28-47B1-8237-34CDE404E1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64735" y="4402103"/>
            <a:ext cx="609600" cy="609600"/>
          </a:xfrm>
          <a:prstGeom prst="rect">
            <a:avLst/>
          </a:prstGeom>
        </p:spPr>
      </p:pic>
      <p:pic>
        <p:nvPicPr>
          <p:cNvPr id="8" name="breath">
            <a:hlinkClick r:id="" action="ppaction://media"/>
            <a:extLst>
              <a:ext uri="{FF2B5EF4-FFF2-40B4-BE49-F238E27FC236}">
                <a16:creationId xmlns:a16="http://schemas.microsoft.com/office/drawing/2014/main" id="{33EB04FC-F5A5-4C03-890E-45EC0F2B67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605709" y="5345502"/>
            <a:ext cx="609600" cy="609600"/>
          </a:xfrm>
          <a:prstGeom prst="rect">
            <a:avLst/>
          </a:prstGeom>
        </p:spPr>
      </p:pic>
      <p:pic>
        <p:nvPicPr>
          <p:cNvPr id="9" name="was">
            <a:hlinkClick r:id="" action="ppaction://media"/>
            <a:extLst>
              <a:ext uri="{FF2B5EF4-FFF2-40B4-BE49-F238E27FC236}">
                <a16:creationId xmlns:a16="http://schemas.microsoft.com/office/drawing/2014/main" id="{14DF3B23-EBF9-4308-B8ED-F8C9F655EF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55026" y="2315818"/>
            <a:ext cx="609600" cy="609600"/>
          </a:xfrm>
          <a:prstGeom prst="rect">
            <a:avLst/>
          </a:prstGeom>
        </p:spPr>
      </p:pic>
      <p:pic>
        <p:nvPicPr>
          <p:cNvPr id="10" name="wanted">
            <a:hlinkClick r:id="" action="ppaction://media"/>
            <a:extLst>
              <a:ext uri="{FF2B5EF4-FFF2-40B4-BE49-F238E27FC236}">
                <a16:creationId xmlns:a16="http://schemas.microsoft.com/office/drawing/2014/main" id="{C8BC0E15-3288-4237-A43E-467E93885D8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61043" y="3157331"/>
            <a:ext cx="609600" cy="609600"/>
          </a:xfrm>
          <a:prstGeom prst="rect">
            <a:avLst/>
          </a:prstGeom>
        </p:spPr>
      </p:pic>
      <p:pic>
        <p:nvPicPr>
          <p:cNvPr id="11" name="some">
            <a:hlinkClick r:id="" action="ppaction://media"/>
            <a:extLst>
              <a:ext uri="{FF2B5EF4-FFF2-40B4-BE49-F238E27FC236}">
                <a16:creationId xmlns:a16="http://schemas.microsoft.com/office/drawing/2014/main" id="{CBE9DD6B-F5ED-4F0B-B27E-55BC1E9FDD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34539" y="4022035"/>
            <a:ext cx="609600" cy="609600"/>
          </a:xfrm>
          <a:prstGeom prst="rect">
            <a:avLst/>
          </a:prstGeom>
        </p:spPr>
      </p:pic>
      <p:pic>
        <p:nvPicPr>
          <p:cNvPr id="12" name="watched">
            <a:hlinkClick r:id="" action="ppaction://media"/>
            <a:extLst>
              <a:ext uri="{FF2B5EF4-FFF2-40B4-BE49-F238E27FC236}">
                <a16:creationId xmlns:a16="http://schemas.microsoft.com/office/drawing/2014/main" id="{0A7137B8-B56F-4041-8E00-A8293B46492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06817" y="4863548"/>
            <a:ext cx="609600" cy="609600"/>
          </a:xfrm>
          <a:prstGeom prst="rect">
            <a:avLst/>
          </a:prstGeom>
        </p:spPr>
      </p:pic>
      <p:pic>
        <p:nvPicPr>
          <p:cNvPr id="13" name="small">
            <a:hlinkClick r:id="" action="ppaction://media"/>
            <a:extLst>
              <a:ext uri="{FF2B5EF4-FFF2-40B4-BE49-F238E27FC236}">
                <a16:creationId xmlns:a16="http://schemas.microsoft.com/office/drawing/2014/main" id="{C017BAC3-D57F-4D92-B2F2-9C862F46B86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02017" y="5728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8FA14A-EB5F-46D4-82D1-AD388EA9F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b="13534"/>
          <a:stretch/>
        </p:blipFill>
        <p:spPr>
          <a:xfrm>
            <a:off x="1638719" y="0"/>
            <a:ext cx="8914562" cy="5632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78337-A754-4C70-B8AB-EEACCBBE1B04}"/>
              </a:ext>
            </a:extLst>
          </p:cNvPr>
          <p:cNvSpPr txBox="1"/>
          <p:nvPr/>
        </p:nvSpPr>
        <p:spPr>
          <a:xfrm>
            <a:off x="490330" y="5910470"/>
            <a:ext cx="10204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While you’re reading, write down as many words as you can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e sounds in.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snack had Fox already had?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Fox spot?</a:t>
            </a:r>
          </a:p>
        </p:txBody>
      </p:sp>
    </p:spTree>
    <p:extLst>
      <p:ext uri="{BB962C8B-B14F-4D97-AF65-F5344CB8AC3E}">
        <p14:creationId xmlns:p14="http://schemas.microsoft.com/office/powerpoint/2010/main" val="188066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9CB9E66-0DE9-4A42-9776-4A42FA18E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10137" b="7539"/>
          <a:stretch/>
        </p:blipFill>
        <p:spPr>
          <a:xfrm>
            <a:off x="1491174" y="0"/>
            <a:ext cx="8351027" cy="558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16EF0-24EB-49DD-AC01-B4EBD16F352F}"/>
              </a:ext>
            </a:extLst>
          </p:cNvPr>
          <p:cNvSpPr txBox="1"/>
          <p:nvPr/>
        </p:nvSpPr>
        <p:spPr>
          <a:xfrm>
            <a:off x="543340" y="5684265"/>
            <a:ext cx="625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Fox stop chasing the rabbit?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was hen pecking?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Fox do to catch the hen?</a:t>
            </a:r>
          </a:p>
        </p:txBody>
      </p:sp>
    </p:spTree>
    <p:extLst>
      <p:ext uri="{BB962C8B-B14F-4D97-AF65-F5344CB8AC3E}">
        <p14:creationId xmlns:p14="http://schemas.microsoft.com/office/powerpoint/2010/main" val="379055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AF07ABE-CED4-4A24-BAC5-2CB5D8B2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4940" b="6172"/>
          <a:stretch/>
        </p:blipFill>
        <p:spPr>
          <a:xfrm>
            <a:off x="1547446" y="0"/>
            <a:ext cx="8398467" cy="5781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D6696-1D72-4CC4-B262-A30A6852C06C}"/>
              </a:ext>
            </a:extLst>
          </p:cNvPr>
          <p:cNvSpPr txBox="1"/>
          <p:nvPr/>
        </p:nvSpPr>
        <p:spPr>
          <a:xfrm>
            <a:off x="159026" y="5781822"/>
            <a:ext cx="665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Fox want?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did Fox trot to?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Fox spot?</a:t>
            </a:r>
          </a:p>
        </p:txBody>
      </p:sp>
    </p:spTree>
    <p:extLst>
      <p:ext uri="{BB962C8B-B14F-4D97-AF65-F5344CB8AC3E}">
        <p14:creationId xmlns:p14="http://schemas.microsoft.com/office/powerpoint/2010/main" val="406805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3AC8-7A85-4675-BFB2-AA558FA1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16" y="583096"/>
            <a:ext cx="4846983" cy="55938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did Fox see when he dragged the cloth off?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did he do after he licked his lips?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1E38ABF-1070-40A3-9608-C18B8CB8A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5765" r="4616"/>
          <a:stretch/>
        </p:blipFill>
        <p:spPr>
          <a:xfrm rot="5400000">
            <a:off x="3928" y="1005508"/>
            <a:ext cx="6175717" cy="48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F236-6D26-471D-A02A-24B4CC4B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4D53-F1EF-4DF9-B4D0-017ACF06B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was the rabbit munching?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didn’t Fox eat the rabbit?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was the hen pecking?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was Fox fed up?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animals did Fox spot in the kitchen?</a:t>
            </a:r>
          </a:p>
        </p:txBody>
      </p:sp>
    </p:spTree>
    <p:extLst>
      <p:ext uri="{BB962C8B-B14F-4D97-AF65-F5344CB8AC3E}">
        <p14:creationId xmlns:p14="http://schemas.microsoft.com/office/powerpoint/2010/main" val="68818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232</Words>
  <Application>Microsoft Office PowerPoint</Application>
  <PresentationFormat>Widescreen</PresentationFormat>
  <Paragraphs>66</Paragraphs>
  <Slides>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4</cp:revision>
  <dcterms:created xsi:type="dcterms:W3CDTF">2021-01-28T13:20:38Z</dcterms:created>
  <dcterms:modified xsi:type="dcterms:W3CDTF">2021-01-28T13:52:49Z</dcterms:modified>
</cp:coreProperties>
</file>