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7"/>
  </p:normalViewPr>
  <p:slideViewPr>
    <p:cSldViewPr snapToGrid="0" snapToObjects="1">
      <p:cViewPr varScale="1">
        <p:scale>
          <a:sx n="101" d="100"/>
          <a:sy n="101" d="100"/>
        </p:scale>
        <p:origin x="10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7A5F3-D6AD-0746-B5E2-A5511B10F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D7A3DA-BD02-0A45-8C43-E1B022FD5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962BE-A516-3B4A-9B39-8C124319B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42698-104C-1940-B608-413C69F9F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07852-E74D-8641-B280-363E81383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2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DF34-4743-5541-B5FD-F4B3C5DFF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37495B-8EAB-E448-AD9E-0B0D151AFC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DBFC0-1391-0C4A-95BD-87EEEF77C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1F515-E947-F846-A25F-9D3FB18A5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A59C5-6401-3B40-8F03-4F2CAEEF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4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823E1E-DC3E-1D4D-BBFD-A4DF9D3CE5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35E10E-5E59-9D44-B874-3DA438E41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7DDCB-BC0D-1247-A725-09BFBD635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7BF58-19A9-0A41-BF7B-0BD05772D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A28A6-9CAD-6744-846F-1F371443A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7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77F39-67F8-4249-9108-390053209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25E6F-B4CA-DC43-86DF-B6B7034C6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D3A82-D4A9-B642-B199-1DB8EBCA7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CF1E7-5E92-F343-8BFA-7A97921A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47969A-825E-1A42-82B6-6945D781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64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83CBE-5ABD-E148-AB39-BC0287CB5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400E22-6D62-DE48-8FBF-8D4549F0B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B82829-462B-114F-A596-F21C3206D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5F10AD-E4AF-A84E-933B-6F11F7CC3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82CF1-0156-654A-AC54-73D2A489F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51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C3756-DEFE-BA4B-9679-950680D19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786A8-24CA-1049-9AB6-20BE4124B3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C4068-3FBC-0A4A-AA26-AB6184A1E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E44FF-8BE5-AF4A-8128-4D11FF7C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51904-370F-474F-B4BC-43956539C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21B58-51A2-2E47-84B0-89F809F8B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5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15794-ADF1-7049-948E-34BC08389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EB1A2-FC0D-F346-AC5B-D91345AD9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F91CB6-205C-4443-99CA-9E9A352C6A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4375D2-D1FA-214C-A397-C46C975007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CC147B-FE7C-5940-A3C5-6FDA41E22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0D1718-8126-0D48-B55F-9E16BFA9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2710CB-613F-1142-B729-5DDCF9000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877A6D-6253-F64B-97E5-C41C3862A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93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1C9BC-C7FC-6846-92CF-3724F0F55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BBDD50-16CD-A842-B208-203C6149A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719813-61D6-804F-B679-E9570FC9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A27574-6C97-9D4B-906B-A443CC61A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71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AFDBB2-B14C-614A-92C3-33433C39B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6CBD2-E406-7240-8F5F-604B52307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7B9C7-ED52-7444-82F1-9B8D83755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08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CB2AC-4CE8-6944-9CAD-647AAFC26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F9D2A-268F-3B45-B601-DD9DDA34B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DC4F6D-9935-3041-9DE0-ECFFDE1F2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C8855-37A3-E746-946D-C87F0F48A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57B384-1D2F-E14C-9506-CBEBA902C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6BE968-749D-C341-AB75-7E6D20C6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2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18EA7-0E4F-F243-9BDC-DBAC9A43A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D2D06E-E457-1143-9CEB-9AB8E7950C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7B02C-3E4D-2E4B-BE78-9DFDB6FA3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BB691-20B8-9647-BA64-390D002B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D4A8EF-9900-7F40-BA2E-F60FC6453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91322-E486-CE4A-8F52-10836C20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52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FA57B1-A834-944D-93D5-A0105F106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91F00F-C5E0-0D44-8624-2417E6E74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65B920-56DA-534A-8FF0-E9AF3911B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50494-A869-E845-9BC4-B8F920442FD4}" type="datetimeFigureOut">
              <a:rPr lang="en-US" smtClean="0"/>
              <a:t>2/5/21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ADAFE-17CB-3244-AEE5-0D60C57958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5A08D-3385-0D49-805B-A35630CCA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E612D-FA1F-E148-B19C-D322D58B2A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20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E9036-55E5-1640-950E-0F36908C0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Oh Otto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5B56E5-F4ED-3A43-8D4F-29B0B3D8DD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Part 4</a:t>
            </a:r>
          </a:p>
        </p:txBody>
      </p:sp>
    </p:spTree>
    <p:extLst>
      <p:ext uri="{BB962C8B-B14F-4D97-AF65-F5344CB8AC3E}">
        <p14:creationId xmlns:p14="http://schemas.microsoft.com/office/powerpoint/2010/main" val="1540249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BB7D4-03FA-B644-BBA3-2B6E41EF7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0900" y="965200"/>
            <a:ext cx="5422900" cy="5211763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Look carefully at the clue. What direction do the children need to turn?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Why would Miss Underwood add a drawing the clue?</a:t>
            </a:r>
          </a:p>
        </p:txBody>
      </p:sp>
      <p:pic>
        <p:nvPicPr>
          <p:cNvPr id="5" name="Picture 4" descr="Diagram&#10;&#10;Description automatically generated with medium confidence">
            <a:extLst>
              <a:ext uri="{FF2B5EF4-FFF2-40B4-BE49-F238E27FC236}">
                <a16:creationId xmlns:a16="http://schemas.microsoft.com/office/drawing/2014/main" id="{28C8FFF1-177D-4340-ADCB-83A8FDE6E2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9900" y="774700"/>
            <a:ext cx="3429000" cy="530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18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DD374-D21E-2C41-A726-7102D6818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600"/>
            <a:ext cx="5092700" cy="53133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3) What does Otto do to make Jo trust him?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4) Why do you think the children decided to follow Charlie and not Otto?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035130C9-D4C0-7149-8F5E-28B69E940B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4800" y="398463"/>
            <a:ext cx="4597400" cy="577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4326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9200B-E591-C548-9564-0978E2AC9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80200" y="736600"/>
            <a:ext cx="4673600" cy="54403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5) What does it mean when the author describes the boys as feeling ‘fed up’?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6) What do you think the boys saw?</a:t>
            </a: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7E8C13CB-5EC1-D548-87A4-14A7B0863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93700"/>
            <a:ext cx="4152900" cy="610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146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5BE24-0564-4F4A-A55C-87F567F97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200"/>
            <a:ext cx="5168900" cy="5465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7) Why did the author write the word ‘IS’ in capital letters?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8)Was there really a bear? Explain your answer.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21BFA821-A8C5-CD40-B636-E781DBBC1E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3100" y="450849"/>
            <a:ext cx="3962400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194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113</Words>
  <Application>Microsoft Macintosh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Oh Otto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Oh Otto</dc:title>
  <dc:creator>Watson, Craig</dc:creator>
  <cp:lastModifiedBy>Watson, Craig</cp:lastModifiedBy>
  <cp:revision>1</cp:revision>
  <dcterms:created xsi:type="dcterms:W3CDTF">2021-02-05T14:02:44Z</dcterms:created>
  <dcterms:modified xsi:type="dcterms:W3CDTF">2021-02-05T14:09:43Z</dcterms:modified>
</cp:coreProperties>
</file>