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9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14342-FCDD-4978-9B43-DE2E6459A060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78D9-F6F9-4A69-B2C2-114A13DDA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8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78D9-F6F9-4A69-B2C2-114A13DDA3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4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5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14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9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5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6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3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73AA-675F-4EF8-B08B-A85E1FC0396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32A9-8086-452C-B024-F3A3204E5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4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Maths quiz – multiply and divide by 10 and 100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3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8000 ÷ 100 =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48529" r="41607" b="31802"/>
          <a:stretch/>
        </p:blipFill>
        <p:spPr bwMode="auto">
          <a:xfrm>
            <a:off x="107504" y="2348880"/>
            <a:ext cx="87620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5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56.73 x 10 =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t="41360" r="39850" b="38028"/>
          <a:stretch/>
        </p:blipFill>
        <p:spPr bwMode="auto">
          <a:xfrm>
            <a:off x="0" y="2132856"/>
            <a:ext cx="89188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7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53810" r="51392" b="25529"/>
          <a:stretch/>
        </p:blipFill>
        <p:spPr bwMode="auto">
          <a:xfrm>
            <a:off x="611560" y="1052736"/>
            <a:ext cx="8160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6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51984" r="43245" b="27976"/>
          <a:stretch/>
        </p:blipFill>
        <p:spPr bwMode="auto">
          <a:xfrm>
            <a:off x="179512" y="2204864"/>
            <a:ext cx="8673543" cy="234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60 ÷ 10 =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34 x 100 =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36906" r="43946" b="40872"/>
          <a:stretch/>
        </p:blipFill>
        <p:spPr bwMode="auto">
          <a:xfrm>
            <a:off x="122785" y="1988840"/>
            <a:ext cx="8939514" cy="26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6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34 ÷ 100 =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8055" r="41589" b="20818"/>
          <a:stretch/>
        </p:blipFill>
        <p:spPr bwMode="auto">
          <a:xfrm>
            <a:off x="167425" y="1844824"/>
            <a:ext cx="89765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8 x 100 =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43566" r="40574" b="36397"/>
          <a:stretch/>
        </p:blipFill>
        <p:spPr bwMode="auto">
          <a:xfrm>
            <a:off x="108825" y="2276872"/>
            <a:ext cx="8331957" cy="20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8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580 ÷ 10 =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40809" r="42869" b="43838"/>
          <a:stretch/>
        </p:blipFill>
        <p:spPr bwMode="auto">
          <a:xfrm>
            <a:off x="251520" y="2492896"/>
            <a:ext cx="858272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6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8900 ÷ 100 =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40801" r="41587" b="38953"/>
          <a:stretch/>
        </p:blipFill>
        <p:spPr bwMode="auto">
          <a:xfrm>
            <a:off x="251520" y="2015542"/>
            <a:ext cx="8438609" cy="22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0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4500 ÷ 100 =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43750" r="40471" b="35916"/>
          <a:stretch/>
        </p:blipFill>
        <p:spPr bwMode="auto">
          <a:xfrm>
            <a:off x="323527" y="2132856"/>
            <a:ext cx="82683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6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Maths quiz – multiply and divide by 10 and 100</vt:lpstr>
      <vt:lpstr>PowerPoint Presentation</vt:lpstr>
      <vt:lpstr>PowerPoint Presentation</vt:lpstr>
      <vt:lpstr>34 x 100 =</vt:lpstr>
      <vt:lpstr>34 ÷ 100 =</vt:lpstr>
      <vt:lpstr>8 x 100 =</vt:lpstr>
      <vt:lpstr>580 ÷ 10 =</vt:lpstr>
      <vt:lpstr>8900 ÷ 100 =</vt:lpstr>
      <vt:lpstr>4500 ÷ 100 =</vt:lpstr>
      <vt:lpstr>8000 ÷ 100 =</vt:lpstr>
      <vt:lpstr>56.73 x 10 =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quiz – multiply and divide by 10 and 100</dc:title>
  <dc:creator>Lincoln-Johnson, Nicola</dc:creator>
  <cp:lastModifiedBy>Lincoln-Johnson, Nicola</cp:lastModifiedBy>
  <cp:revision>2</cp:revision>
  <dcterms:created xsi:type="dcterms:W3CDTF">2021-02-09T10:21:17Z</dcterms:created>
  <dcterms:modified xsi:type="dcterms:W3CDTF">2021-02-09T10:36:36Z</dcterms:modified>
</cp:coreProperties>
</file>