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4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7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5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8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8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2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7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7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Blending Sounds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Intention, blend sounds together to make words.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8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349" y="2967335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				o	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24130">
            <a:off x="7735674" y="581120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472" y="2967335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				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	d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11" y="3890665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4647" y="2967335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					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61083">
            <a:off x="947400" y="1671529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5425" y="2967335"/>
            <a:ext cx="9841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					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		g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6256">
            <a:off x="7034691" y="3651843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0415" y="2967335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				</a:t>
            </a:r>
            <a:r>
              <a:rPr lang="en-US" sz="5400" b="1" cap="none" spc="0" dirty="0" err="1" smtClean="0">
                <a:ln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1" cap="none" spc="0" dirty="0" smtClean="0">
                <a:ln/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	n</a:t>
            </a:r>
            <a:endParaRPr lang="en-US" sz="5400" b="1" cap="none" spc="0" dirty="0">
              <a:ln/>
              <a:solidFill>
                <a:schemeClr val="accent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76002">
            <a:off x="3481594" y="3890665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396" y="2967335"/>
            <a:ext cx="794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				n					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26535">
            <a:off x="7335137" y="470263"/>
            <a:ext cx="2145978" cy="249707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these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4381" y="2967334"/>
            <a:ext cx="7343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        a        t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320" y="946587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these sounds.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396" y="2967335"/>
            <a:ext cx="794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				a					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714" y="4060000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737" y="2967335"/>
            <a:ext cx="608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			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937" y="3611410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727" y="2967335"/>
            <a:ext cx="609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			a			p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7478">
            <a:off x="7301320" y="946587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398" y="2967335"/>
            <a:ext cx="516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	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95031">
            <a:off x="1130280" y="3429000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400" y="2967335"/>
            <a:ext cx="794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n				a				p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4406">
            <a:off x="8745925" y="3890665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00" y="2967335"/>
            <a:ext cx="9997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			e					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66703" y="4057744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1058" y="2967335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					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27433">
            <a:off x="1626669" y="2781097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195</Words>
  <Application>Microsoft Office PowerPoint</Application>
  <PresentationFormat>Widescreen</PresentationFormat>
  <Paragraphs>30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Blending Sounds Quiz</vt:lpstr>
      <vt:lpstr>Blend these sounds</vt:lpstr>
      <vt:lpstr>Blend these sounds.</vt:lpstr>
      <vt:lpstr>Blend the sounds</vt:lpstr>
      <vt:lpstr>Blend the sounds</vt:lpstr>
      <vt:lpstr>Blend the sounds</vt:lpstr>
      <vt:lpstr>Blend the sounds.</vt:lpstr>
      <vt:lpstr>Blend the sounds</vt:lpstr>
      <vt:lpstr>Blend the sounds</vt:lpstr>
      <vt:lpstr>Blend the sounds</vt:lpstr>
      <vt:lpstr>Blend the sounds</vt:lpstr>
      <vt:lpstr>Blend the sounds</vt:lpstr>
      <vt:lpstr>Blend the sounds</vt:lpstr>
      <vt:lpstr>Blend the sounds</vt:lpstr>
      <vt:lpstr>Blend the sounds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Blending Sounds Quiz</dc:title>
  <dc:creator>Sandhu, Balbir</dc:creator>
  <cp:lastModifiedBy>Sandhu, Balbir</cp:lastModifiedBy>
  <cp:revision>5</cp:revision>
  <dcterms:created xsi:type="dcterms:W3CDTF">2021-02-10T11:36:41Z</dcterms:created>
  <dcterms:modified xsi:type="dcterms:W3CDTF">2021-02-10T12:48:24Z</dcterms:modified>
</cp:coreProperties>
</file>