
<file path=[Content_Types].xml><?xml version="1.0" encoding="utf-8"?>
<Types xmlns="http://schemas.openxmlformats.org/package/2006/content-types">
  <Default Extension="jpeg" ContentType="image/jpeg"/>
  <Default Extension="m4a" ContentType="audi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65" r:id="rId3"/>
    <p:sldId id="268" r:id="rId4"/>
    <p:sldId id="259" r:id="rId5"/>
    <p:sldId id="257" r:id="rId6"/>
    <p:sldId id="267" r:id="rId7"/>
    <p:sldId id="258" r:id="rId8"/>
    <p:sldId id="260" r:id="rId9"/>
    <p:sldId id="261" r:id="rId10"/>
    <p:sldId id="262" r:id="rId11"/>
    <p:sldId id="271"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75" d="100"/>
          <a:sy n="75" d="100"/>
        </p:scale>
        <p:origin x="82" y="293"/>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presProps" Target="pres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2" Type="http://schemas.openxmlformats.org/officeDocument/2006/relationships/slide" Target="slides/slide1.xml"/><Relationship Id="rId16"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heme" Target="theme/theme1.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viewProps" Target="view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76FA2E-1516-4270-926F-081C1F581B02}"/>
              </a:ext>
            </a:extLst>
          </p:cNvPr>
          <p:cNvSpPr>
            <a:spLocks noGrp="1"/>
          </p:cNvSpPr>
          <p:nvPr>
            <p:ph type="ctrTitle"/>
          </p:nvPr>
        </p:nvSpPr>
        <p:spPr>
          <a:xfrm>
            <a:off x="1524000" y="1122363"/>
            <a:ext cx="9144000" cy="2387600"/>
          </a:xfrm>
        </p:spPr>
        <p:txBody>
          <a:bodyPr anchor="b"/>
          <a:lstStyle>
            <a:lvl1pPr algn="ctr">
              <a:defRPr sz="6000">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74F26B23-92C8-47C0-A7C2-6C7867A420FF}"/>
              </a:ext>
            </a:extLst>
          </p:cNvPr>
          <p:cNvSpPr>
            <a:spLocks noGrp="1"/>
          </p:cNvSpPr>
          <p:nvPr>
            <p:ph type="subTitle" idx="1"/>
          </p:nvPr>
        </p:nvSpPr>
        <p:spPr>
          <a:xfrm>
            <a:off x="1524000" y="3602038"/>
            <a:ext cx="9144000" cy="1655762"/>
          </a:xfrm>
        </p:spPr>
        <p:txBody>
          <a:bodyPr/>
          <a:lstStyle>
            <a:lvl1pPr marL="0" indent="0" algn="ctr">
              <a:buNone/>
              <a:defRPr sz="2400">
                <a:latin typeface="Arial" panose="020B0604020202020204" pitchFamily="34" charset="0"/>
                <a:cs typeface="Arial" panose="020B0604020202020204"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a:t>
            </a:r>
          </a:p>
          <a:p>
            <a:r>
              <a:rPr lang="en-US" dirty="0"/>
              <a:t> Master subtitle style</a:t>
            </a:r>
            <a:endParaRPr lang="en-GB" dirty="0"/>
          </a:p>
        </p:txBody>
      </p:sp>
      <p:sp>
        <p:nvSpPr>
          <p:cNvPr id="4" name="Date Placeholder 3">
            <a:extLst>
              <a:ext uri="{FF2B5EF4-FFF2-40B4-BE49-F238E27FC236}">
                <a16:creationId xmlns:a16="http://schemas.microsoft.com/office/drawing/2014/main" id="{63DDFFE0-F377-4313-8A35-2856700F83FE}"/>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5" name="Footer Placeholder 4">
            <a:extLst>
              <a:ext uri="{FF2B5EF4-FFF2-40B4-BE49-F238E27FC236}">
                <a16:creationId xmlns:a16="http://schemas.microsoft.com/office/drawing/2014/main" id="{F6B39EC2-28A6-436F-83AF-BA595D6F2FC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7128F3D-4B13-4B9A-A466-B267E4667EAC}"/>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2211260906"/>
      </p:ext>
    </p:extLst>
  </p:cSld>
  <p:clrMapOvr>
    <a:masterClrMapping/>
  </p:clrMapOvr>
  <p:transition spd="slow">
    <p:fade thruBlk="1"/>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1423EF-4AC0-4BF7-855D-13D19B0C98F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9346860C-6572-4414-8C0A-9D153E45D556}"/>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2DE2583F-35B9-43BD-AC4C-3405021663A0}"/>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5" name="Footer Placeholder 4">
            <a:extLst>
              <a:ext uri="{FF2B5EF4-FFF2-40B4-BE49-F238E27FC236}">
                <a16:creationId xmlns:a16="http://schemas.microsoft.com/office/drawing/2014/main" id="{1EDB7BDC-5F9C-4050-960F-E7B5115CF55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8314A440-76D3-4A98-84F4-212883834605}"/>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4018804208"/>
      </p:ext>
    </p:extLst>
  </p:cSld>
  <p:clrMapOvr>
    <a:masterClrMapping/>
  </p:clrMapOvr>
  <p:transition spd="slow">
    <p:fade thruBlk="1"/>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DFE90ED-6D88-4996-A04D-556E69FA704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51A15CF6-8C76-4FB6-A3F1-201C07FCE946}"/>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82A1A2-B0E4-4BD2-9177-4D10C227BA1B}"/>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5" name="Footer Placeholder 4">
            <a:extLst>
              <a:ext uri="{FF2B5EF4-FFF2-40B4-BE49-F238E27FC236}">
                <a16:creationId xmlns:a16="http://schemas.microsoft.com/office/drawing/2014/main" id="{01C71D21-AE62-471B-9355-96EA8E0C2658}"/>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F51D9415-47C4-4ABC-B450-5F1EAEF29BD0}"/>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407638456"/>
      </p:ext>
    </p:extLst>
  </p:cSld>
  <p:clrMapOvr>
    <a:masterClrMapping/>
  </p:clrMapOvr>
  <p:transition spd="slow">
    <p:fade thruBlk="1"/>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7B1E58-5500-4D4D-896B-28349F74F82D}"/>
              </a:ext>
            </a:extLst>
          </p:cNvPr>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95004BF2-F548-4DCF-852C-4803D581CC56}"/>
              </a:ext>
            </a:extLst>
          </p:cNvPr>
          <p:cNvSpPr>
            <a:spLocks noGrp="1"/>
          </p:cNvSpPr>
          <p:nvPr>
            <p:ph idx="1"/>
          </p:nvPr>
        </p:nvSpPr>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52FB682-2D7E-4B81-945A-DBE9D1AF3714}"/>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5" name="Footer Placeholder 4">
            <a:extLst>
              <a:ext uri="{FF2B5EF4-FFF2-40B4-BE49-F238E27FC236}">
                <a16:creationId xmlns:a16="http://schemas.microsoft.com/office/drawing/2014/main" id="{F69465EC-06C6-434D-891B-C61ABB8F20BB}"/>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41877F7C-FF94-4DEC-B2C4-18644EAE5703}"/>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4128237762"/>
      </p:ext>
    </p:extLst>
  </p:cSld>
  <p:clrMapOvr>
    <a:masterClrMapping/>
  </p:clrMapOvr>
  <p:transition spd="slow">
    <p:fade thruBlk="1"/>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A7695AC-B7AD-47E9-8710-9B03B100BEE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F47047FC-442D-44D2-96F0-A0E07FD89E0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30BBBC6-FA19-4ECF-8B1B-AAB41F51DC7A}"/>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5" name="Footer Placeholder 4">
            <a:extLst>
              <a:ext uri="{FF2B5EF4-FFF2-40B4-BE49-F238E27FC236}">
                <a16:creationId xmlns:a16="http://schemas.microsoft.com/office/drawing/2014/main" id="{6F7F617F-C772-4F7C-8B6A-FA35E39B55B3}"/>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6D8FFBF-68FE-419F-9725-62E020FF8363}"/>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3561091672"/>
      </p:ext>
    </p:extLst>
  </p:cSld>
  <p:clrMapOvr>
    <a:masterClrMapping/>
  </p:clrMapOvr>
  <p:transition spd="slow">
    <p:fade thruBlk="1"/>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3270CE-068A-4329-843A-145DA21BDD36}"/>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6A629E87-5FB8-4ED3-B57A-65C9958191AE}"/>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59F54E4E-EB44-454F-9EE4-B8A5F07143D9}"/>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878E07CD-BD25-4CD5-B5C4-F07D6BE73FF6}"/>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6" name="Footer Placeholder 5">
            <a:extLst>
              <a:ext uri="{FF2B5EF4-FFF2-40B4-BE49-F238E27FC236}">
                <a16:creationId xmlns:a16="http://schemas.microsoft.com/office/drawing/2014/main" id="{D1DB5F71-3B1F-47E7-B0B4-90E7401F242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24167CC6-BC59-4FD0-BFF5-461DF56B2E42}"/>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3971129785"/>
      </p:ext>
    </p:extLst>
  </p:cSld>
  <p:clrMapOvr>
    <a:masterClrMapping/>
  </p:clrMapOvr>
  <p:transition spd="slow">
    <p:fade thruBlk="1"/>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B62615-E040-4E7F-A85B-7004F974ABA3}"/>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272C9CC7-B03F-4D35-A720-2F528552CDA9}"/>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CE2F0D5-BFF2-43B8-9DA1-5799ECC7026C}"/>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6016D5A-C9F3-48B6-9294-7527292B0DB2}"/>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8A4312B-5797-4421-B4B7-903CF2CCBE9A}"/>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6CA153CE-E81D-4B3F-B776-DC4930B77B27}"/>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8" name="Footer Placeholder 7">
            <a:extLst>
              <a:ext uri="{FF2B5EF4-FFF2-40B4-BE49-F238E27FC236}">
                <a16:creationId xmlns:a16="http://schemas.microsoft.com/office/drawing/2014/main" id="{AE5C732A-BE9C-4DD8-ACF9-5D2E84475ECF}"/>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2EB90E83-2CEE-4186-AB1A-59B1140E0FA1}"/>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1913554784"/>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D766E8-0358-47F5-97A9-AD6A7765FDD1}"/>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C8C45114-70C0-4B31-9788-68F872FE0575}"/>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4" name="Footer Placeholder 3">
            <a:extLst>
              <a:ext uri="{FF2B5EF4-FFF2-40B4-BE49-F238E27FC236}">
                <a16:creationId xmlns:a16="http://schemas.microsoft.com/office/drawing/2014/main" id="{B862ABE8-CB7A-469D-84E6-19EB883996A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81D58E06-E77C-46D3-98A5-E6B7408FEA8C}"/>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1662547572"/>
      </p:ext>
    </p:extLst>
  </p:cSld>
  <p:clrMapOvr>
    <a:masterClrMapping/>
  </p:clrMapOvr>
  <p:transition spd="slow">
    <p:fade thruBlk="1"/>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8D74082-0413-4B40-BA7A-3DE7BF1E89C8}"/>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3" name="Footer Placeholder 2">
            <a:extLst>
              <a:ext uri="{FF2B5EF4-FFF2-40B4-BE49-F238E27FC236}">
                <a16:creationId xmlns:a16="http://schemas.microsoft.com/office/drawing/2014/main" id="{E303629A-0A86-4F44-8A22-EDA8E8E59ED6}"/>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9842A96E-77F7-4678-88A2-789E3DA37C1E}"/>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1863165428"/>
      </p:ext>
    </p:extLst>
  </p:cSld>
  <p:clrMapOvr>
    <a:masterClrMapping/>
  </p:clrMapOvr>
  <p:transition spd="slow">
    <p:fade thruBlk="1"/>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3D321C-EF74-4444-A9AE-D52BCD20C83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5CAE009-EE62-4860-9829-805CD748820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89FFF52C-86BE-44A6-A662-C203077D7D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3BA4878-5FC7-4056-8350-2CC5632F07A4}"/>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6" name="Footer Placeholder 5">
            <a:extLst>
              <a:ext uri="{FF2B5EF4-FFF2-40B4-BE49-F238E27FC236}">
                <a16:creationId xmlns:a16="http://schemas.microsoft.com/office/drawing/2014/main" id="{EF57C8EF-B70D-45D3-97BF-E264EAB1E240}"/>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AEE05179-745A-4459-AFD4-5774A04ABE3B}"/>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78610117"/>
      </p:ext>
    </p:extLst>
  </p:cSld>
  <p:clrMapOvr>
    <a:masterClrMapping/>
  </p:clrMapOvr>
  <p:transition spd="slow">
    <p:fade thruBlk="1"/>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ACBC2F-BDF5-4E6B-88D0-0C65EE23FEF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56815829-D524-40E3-9E5E-0AEF6B612B1A}"/>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935ADF7-5107-4BB7-9CF3-D716521E547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13365F8-2FE6-4693-A5E0-6BA8A341A5C2}"/>
              </a:ext>
            </a:extLst>
          </p:cNvPr>
          <p:cNvSpPr>
            <a:spLocks noGrp="1"/>
          </p:cNvSpPr>
          <p:nvPr>
            <p:ph type="dt" sz="half" idx="10"/>
          </p:nvPr>
        </p:nvSpPr>
        <p:spPr/>
        <p:txBody>
          <a:bodyPr/>
          <a:lstStyle/>
          <a:p>
            <a:fld id="{E11996CE-9423-4A3F-AAF0-D7C9397F3872}" type="datetimeFigureOut">
              <a:rPr lang="en-GB" smtClean="0"/>
              <a:t>25/01/2021</a:t>
            </a:fld>
            <a:endParaRPr lang="en-GB"/>
          </a:p>
        </p:txBody>
      </p:sp>
      <p:sp>
        <p:nvSpPr>
          <p:cNvPr id="6" name="Footer Placeholder 5">
            <a:extLst>
              <a:ext uri="{FF2B5EF4-FFF2-40B4-BE49-F238E27FC236}">
                <a16:creationId xmlns:a16="http://schemas.microsoft.com/office/drawing/2014/main" id="{B40F5662-FEE0-439C-B132-D570AC3EAA6D}"/>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6012359-6624-45DA-B3FF-05BF057B1F50}"/>
              </a:ext>
            </a:extLst>
          </p:cNvPr>
          <p:cNvSpPr>
            <a:spLocks noGrp="1"/>
          </p:cNvSpPr>
          <p:nvPr>
            <p:ph type="sldNum" sz="quarter" idx="12"/>
          </p:nvPr>
        </p:nvSpPr>
        <p:spPr/>
        <p:txBody>
          <a:bodyPr/>
          <a:lstStyle/>
          <a:p>
            <a:fld id="{313BEC5F-F236-44A5-A987-490393DC29EC}" type="slidenum">
              <a:rPr lang="en-GB" smtClean="0"/>
              <a:t>‹#›</a:t>
            </a:fld>
            <a:endParaRPr lang="en-GB"/>
          </a:p>
        </p:txBody>
      </p:sp>
    </p:spTree>
    <p:extLst>
      <p:ext uri="{BB962C8B-B14F-4D97-AF65-F5344CB8AC3E}">
        <p14:creationId xmlns:p14="http://schemas.microsoft.com/office/powerpoint/2010/main" val="451681117"/>
      </p:ext>
    </p:extLst>
  </p:cSld>
  <p:clrMapOvr>
    <a:masterClrMapping/>
  </p:clrMapOvr>
  <p:transition spd="slow">
    <p:fade thruBlk="1"/>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D0942317-E705-49CE-8062-75992909D75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09B95F0-A18C-4C5F-BA0B-B3304EF8937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E30A535-E584-43F8-864A-78C1E12414D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11996CE-9423-4A3F-AAF0-D7C9397F3872}" type="datetimeFigureOut">
              <a:rPr lang="en-GB" smtClean="0"/>
              <a:t>25/01/2021</a:t>
            </a:fld>
            <a:endParaRPr lang="en-GB"/>
          </a:p>
        </p:txBody>
      </p:sp>
      <p:sp>
        <p:nvSpPr>
          <p:cNvPr id="5" name="Footer Placeholder 4">
            <a:extLst>
              <a:ext uri="{FF2B5EF4-FFF2-40B4-BE49-F238E27FC236}">
                <a16:creationId xmlns:a16="http://schemas.microsoft.com/office/drawing/2014/main" id="{055A63BD-C889-4968-830B-A12977E7517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BF4AF564-BBDB-48F7-A06E-D3B40533BB0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13BEC5F-F236-44A5-A987-490393DC29EC}" type="slidenum">
              <a:rPr lang="en-GB" smtClean="0"/>
              <a:t>‹#›</a:t>
            </a:fld>
            <a:endParaRPr lang="en-GB"/>
          </a:p>
        </p:txBody>
      </p:sp>
    </p:spTree>
    <p:extLst>
      <p:ext uri="{BB962C8B-B14F-4D97-AF65-F5344CB8AC3E}">
        <p14:creationId xmlns:p14="http://schemas.microsoft.com/office/powerpoint/2010/main" val="338764879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ransition spd="slow">
    <p:fade thruBlk="1"/>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media" Target="../media/media2.m4a"/><Relationship Id="rId7" Type="http://schemas.openxmlformats.org/officeDocument/2006/relationships/image" Target="../media/image2.png"/><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1.jpeg"/><Relationship Id="rId5" Type="http://schemas.openxmlformats.org/officeDocument/2006/relationships/slideLayout" Target="../slideLayouts/slideLayout1.xml"/><Relationship Id="rId4" Type="http://schemas.openxmlformats.org/officeDocument/2006/relationships/audio" Target="../media/media2.m4a"/></Relationships>
</file>

<file path=ppt/slides/_rels/slide10.xml.rels><?xml version="1.0" encoding="UTF-8" standalone="yes"?>
<Relationships xmlns="http://schemas.openxmlformats.org/package/2006/relationships"><Relationship Id="rId8" Type="http://schemas.openxmlformats.org/officeDocument/2006/relationships/audio" Target="../media/media26.m4a"/><Relationship Id="rId3" Type="http://schemas.microsoft.com/office/2007/relationships/media" Target="../media/media24.m4a"/><Relationship Id="rId7" Type="http://schemas.microsoft.com/office/2007/relationships/media" Target="../media/media26.m4a"/><Relationship Id="rId12" Type="http://schemas.openxmlformats.org/officeDocument/2006/relationships/image" Target="../media/image2.png"/><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audio" Target="../media/media25.m4a"/><Relationship Id="rId11" Type="http://schemas.microsoft.com/office/2007/relationships/hdphoto" Target="../media/hdphoto8.wdp"/><Relationship Id="rId5" Type="http://schemas.microsoft.com/office/2007/relationships/media" Target="../media/media25.m4a"/><Relationship Id="rId10" Type="http://schemas.openxmlformats.org/officeDocument/2006/relationships/image" Target="../media/image13.png"/><Relationship Id="rId4" Type="http://schemas.openxmlformats.org/officeDocument/2006/relationships/audio" Target="../media/media24.m4a"/><Relationship Id="rId9"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2.png"/><Relationship Id="rId5" Type="http://schemas.openxmlformats.org/officeDocument/2006/relationships/image" Target="../media/image15.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3" Type="http://schemas.microsoft.com/office/2007/relationships/media" Target="../media/media4.m4a"/><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slideLayout" Target="../slideLayouts/slideLayout2.xml"/><Relationship Id="rId4" Type="http://schemas.openxmlformats.org/officeDocument/2006/relationships/audio" Target="../media/media4.m4a"/></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5.m4a"/><Relationship Id="rId1" Type="http://schemas.microsoft.com/office/2007/relationships/media" Target="../media/media5.m4a"/><Relationship Id="rId4" Type="http://schemas.openxmlformats.org/officeDocument/2006/relationships/image" Target="../media/image2.png"/></Relationships>
</file>

<file path=ppt/slides/_rels/slide4.xml.rels><?xml version="1.0" encoding="UTF-8" standalone="yes"?>
<Relationships xmlns="http://schemas.openxmlformats.org/package/2006/relationships"><Relationship Id="rId8" Type="http://schemas.openxmlformats.org/officeDocument/2006/relationships/image" Target="../media/image3.png"/><Relationship Id="rId3" Type="http://schemas.microsoft.com/office/2007/relationships/media" Target="../media/media7.m4a"/><Relationship Id="rId7"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audio" Target="../media/media8.m4a"/><Relationship Id="rId11" Type="http://schemas.openxmlformats.org/officeDocument/2006/relationships/image" Target="../media/image4.png"/><Relationship Id="rId5" Type="http://schemas.microsoft.com/office/2007/relationships/media" Target="../media/media8.m4a"/><Relationship Id="rId10" Type="http://schemas.openxmlformats.org/officeDocument/2006/relationships/image" Target="../media/image2.png"/><Relationship Id="rId4" Type="http://schemas.openxmlformats.org/officeDocument/2006/relationships/audio" Target="../media/media7.m4a"/><Relationship Id="rId9" Type="http://schemas.microsoft.com/office/2007/relationships/hdphoto" Target="../media/hdphoto1.wdp"/></Relationships>
</file>

<file path=ppt/slides/_rels/slide5.xml.rels><?xml version="1.0" encoding="UTF-8" standalone="yes"?>
<Relationships xmlns="http://schemas.openxmlformats.org/package/2006/relationships"><Relationship Id="rId8" Type="http://schemas.openxmlformats.org/officeDocument/2006/relationships/image" Target="../media/image5.png"/><Relationship Id="rId3" Type="http://schemas.microsoft.com/office/2007/relationships/media" Target="../media/media10.m4a"/><Relationship Id="rId7" Type="http://schemas.openxmlformats.org/officeDocument/2006/relationships/slideLayout" Target="../slideLayouts/slideLayout2.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audio" Target="../media/media11.m4a"/><Relationship Id="rId5" Type="http://schemas.microsoft.com/office/2007/relationships/media" Target="../media/media11.m4a"/><Relationship Id="rId10" Type="http://schemas.openxmlformats.org/officeDocument/2006/relationships/image" Target="../media/image2.png"/><Relationship Id="rId4" Type="http://schemas.openxmlformats.org/officeDocument/2006/relationships/audio" Target="../media/media10.m4a"/><Relationship Id="rId9" Type="http://schemas.microsoft.com/office/2007/relationships/hdphoto" Target="../media/hdphoto2.wdp"/></Relationships>
</file>

<file path=ppt/slides/_rels/slide6.xml.rels><?xml version="1.0" encoding="UTF-8" standalone="yes"?>
<Relationships xmlns="http://schemas.openxmlformats.org/package/2006/relationships"><Relationship Id="rId8" Type="http://schemas.openxmlformats.org/officeDocument/2006/relationships/image" Target="../media/image2.png"/><Relationship Id="rId3" Type="http://schemas.microsoft.com/office/2007/relationships/media" Target="../media/media13.m4a"/><Relationship Id="rId7" Type="http://schemas.openxmlformats.org/officeDocument/2006/relationships/image" Target="../media/image7.png"/><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image" Target="../media/image6.png"/><Relationship Id="rId5" Type="http://schemas.openxmlformats.org/officeDocument/2006/relationships/slideLayout" Target="../slideLayouts/slideLayout2.xml"/><Relationship Id="rId4" Type="http://schemas.openxmlformats.org/officeDocument/2006/relationships/audio" Target="../media/media13.m4a"/></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slideLayout" Target="../slideLayouts/slideLayout2.xml"/><Relationship Id="rId7" Type="http://schemas.microsoft.com/office/2007/relationships/hdphoto" Target="../media/hdphoto4.wdp"/><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9.png"/><Relationship Id="rId5" Type="http://schemas.microsoft.com/office/2007/relationships/hdphoto" Target="../media/hdphoto3.wdp"/><Relationship Id="rId4" Type="http://schemas.openxmlformats.org/officeDocument/2006/relationships/image" Target="../media/image8.png"/></Relationships>
</file>

<file path=ppt/slides/_rels/slide8.xml.rels><?xml version="1.0" encoding="UTF-8" standalone="yes"?>
<Relationships xmlns="http://schemas.openxmlformats.org/package/2006/relationships"><Relationship Id="rId8" Type="http://schemas.openxmlformats.org/officeDocument/2006/relationships/audio" Target="../media/media18.m4a"/><Relationship Id="rId13" Type="http://schemas.microsoft.com/office/2007/relationships/hdphoto" Target="../media/hdphoto5.wdp"/><Relationship Id="rId3" Type="http://schemas.microsoft.com/office/2007/relationships/media" Target="../media/media16.m4a"/><Relationship Id="rId7" Type="http://schemas.microsoft.com/office/2007/relationships/media" Target="../media/media18.m4a"/><Relationship Id="rId12" Type="http://schemas.openxmlformats.org/officeDocument/2006/relationships/image" Target="../media/image10.png"/><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audio" Target="../media/media17.m4a"/><Relationship Id="rId11" Type="http://schemas.openxmlformats.org/officeDocument/2006/relationships/slideLayout" Target="../slideLayouts/slideLayout2.xml"/><Relationship Id="rId5" Type="http://schemas.microsoft.com/office/2007/relationships/media" Target="../media/media17.m4a"/><Relationship Id="rId10" Type="http://schemas.openxmlformats.org/officeDocument/2006/relationships/audio" Target="../media/media19.m4a"/><Relationship Id="rId4" Type="http://schemas.openxmlformats.org/officeDocument/2006/relationships/audio" Target="../media/media16.m4a"/><Relationship Id="rId9" Type="http://schemas.microsoft.com/office/2007/relationships/media" Target="../media/media19.m4a"/><Relationship Id="rId14" Type="http://schemas.openxmlformats.org/officeDocument/2006/relationships/image" Target="../media/image2.png"/></Relationships>
</file>

<file path=ppt/slides/_rels/slide9.xml.rels><?xml version="1.0" encoding="UTF-8" standalone="yes"?>
<Relationships xmlns="http://schemas.openxmlformats.org/package/2006/relationships"><Relationship Id="rId8" Type="http://schemas.openxmlformats.org/officeDocument/2006/relationships/image" Target="../media/image11.png"/><Relationship Id="rId3" Type="http://schemas.microsoft.com/office/2007/relationships/media" Target="../media/media21.m4a"/><Relationship Id="rId7" Type="http://schemas.openxmlformats.org/officeDocument/2006/relationships/slideLayout" Target="../slideLayouts/slideLayout2.xml"/><Relationship Id="rId12" Type="http://schemas.openxmlformats.org/officeDocument/2006/relationships/image" Target="../media/image2.png"/><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audio" Target="../media/media22.m4a"/><Relationship Id="rId11" Type="http://schemas.microsoft.com/office/2007/relationships/hdphoto" Target="../media/hdphoto7.wdp"/><Relationship Id="rId5" Type="http://schemas.microsoft.com/office/2007/relationships/media" Target="../media/media22.m4a"/><Relationship Id="rId10" Type="http://schemas.openxmlformats.org/officeDocument/2006/relationships/image" Target="../media/image12.png"/><Relationship Id="rId4" Type="http://schemas.openxmlformats.org/officeDocument/2006/relationships/audio" Target="../media/media21.m4a"/><Relationship Id="rId9" Type="http://schemas.microsoft.com/office/2007/relationships/hdphoto" Target="../media/hdphoto6.wdp"/></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4A12D-8E60-4D50-B18C-944436850EA5}"/>
              </a:ext>
            </a:extLst>
          </p:cNvPr>
          <p:cNvSpPr>
            <a:spLocks noGrp="1"/>
          </p:cNvSpPr>
          <p:nvPr>
            <p:ph type="ctrTitle"/>
          </p:nvPr>
        </p:nvSpPr>
        <p:spPr>
          <a:xfrm>
            <a:off x="7350314" y="142876"/>
            <a:ext cx="4574986" cy="2152650"/>
          </a:xfrm>
        </p:spPr>
        <p:txBody>
          <a:bodyPr anchor="b">
            <a:normAutofit/>
          </a:bodyPr>
          <a:lstStyle/>
          <a:p>
            <a:pPr algn="l"/>
            <a:r>
              <a:rPr lang="en-GB" sz="4200" dirty="0"/>
              <a:t>Fantastic Mr Fox</a:t>
            </a:r>
            <a:br>
              <a:rPr lang="en-GB" sz="4200" dirty="0"/>
            </a:br>
            <a:r>
              <a:rPr lang="en-GB" sz="4200" dirty="0"/>
              <a:t>Chapter four</a:t>
            </a:r>
            <a:br>
              <a:rPr lang="en-GB" sz="4200" dirty="0"/>
            </a:br>
            <a:r>
              <a:rPr lang="en-GB" sz="4200" dirty="0"/>
              <a:t>Terrible Shovels</a:t>
            </a:r>
          </a:p>
        </p:txBody>
      </p:sp>
      <p:sp>
        <p:nvSpPr>
          <p:cNvPr id="3" name="Subtitle 2">
            <a:extLst>
              <a:ext uri="{FF2B5EF4-FFF2-40B4-BE49-F238E27FC236}">
                <a16:creationId xmlns:a16="http://schemas.microsoft.com/office/drawing/2014/main" id="{D45ED249-B62F-43EF-A235-9E51477CCF3F}"/>
              </a:ext>
            </a:extLst>
          </p:cNvPr>
          <p:cNvSpPr>
            <a:spLocks noGrp="1"/>
          </p:cNvSpPr>
          <p:nvPr>
            <p:ph type="subTitle" idx="1"/>
          </p:nvPr>
        </p:nvSpPr>
        <p:spPr>
          <a:xfrm>
            <a:off x="7028496" y="2565647"/>
            <a:ext cx="4820604" cy="3939928"/>
          </a:xfrm>
        </p:spPr>
        <p:txBody>
          <a:bodyPr anchor="t">
            <a:normAutofit fontScale="92500"/>
          </a:bodyPr>
          <a:lstStyle/>
          <a:p>
            <a:pPr algn="l"/>
            <a:r>
              <a:rPr lang="en-GB" dirty="0"/>
              <a:t>What has happened so far?</a:t>
            </a:r>
          </a:p>
          <a:p>
            <a:pPr algn="l"/>
            <a:endParaRPr lang="en-GB" dirty="0"/>
          </a:p>
          <a:p>
            <a:pPr algn="l"/>
            <a:r>
              <a:rPr lang="en-GB" dirty="0"/>
              <a:t>What do you think will happen in chapter four?</a:t>
            </a:r>
          </a:p>
          <a:p>
            <a:pPr algn="l"/>
            <a:r>
              <a:rPr lang="en-GB" dirty="0"/>
              <a:t>Remember what the last sentences were from chapter three:</a:t>
            </a:r>
          </a:p>
          <a:p>
            <a:pPr algn="l"/>
            <a:r>
              <a:rPr lang="en-GB" dirty="0"/>
              <a:t>‘I reckon there’s a whole family of them down that hole,’ Bunce said.</a:t>
            </a:r>
          </a:p>
          <a:p>
            <a:pPr algn="l"/>
            <a:r>
              <a:rPr lang="en-GB" dirty="0"/>
              <a:t>‘Then we’ll have the lot,’ said Bean. ‘Get the shovels!’</a:t>
            </a:r>
          </a:p>
          <a:p>
            <a:pPr algn="l"/>
            <a:endParaRPr lang="en-GB" dirty="0"/>
          </a:p>
        </p:txBody>
      </p:sp>
      <p:sp>
        <p:nvSpPr>
          <p:cNvPr id="71" name="Freeform: Shape 70">
            <a:extLst>
              <a:ext uri="{FF2B5EF4-FFF2-40B4-BE49-F238E27FC236}">
                <a16:creationId xmlns:a16="http://schemas.microsoft.com/office/drawing/2014/main" id="{E49CC64F-7275-4E33-961B-0C5CDC43987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flipV="1">
            <a:off x="1" y="0"/>
            <a:ext cx="7188051" cy="6858000"/>
          </a:xfrm>
          <a:custGeom>
            <a:avLst/>
            <a:gdLst>
              <a:gd name="connsiteX0" fmla="*/ 7188051 w 7188051"/>
              <a:gd name="connsiteY0" fmla="*/ 6858000 h 6858000"/>
              <a:gd name="connsiteX1" fmla="*/ 108694 w 7188051"/>
              <a:gd name="connsiteY1" fmla="*/ 6858000 h 6858000"/>
              <a:gd name="connsiteX2" fmla="*/ 79127 w 7188051"/>
              <a:gd name="connsiteY2" fmla="*/ 6681235 h 6858000"/>
              <a:gd name="connsiteX3" fmla="*/ 0 w 7188051"/>
              <a:gd name="connsiteY3" fmla="*/ 5565888 h 6858000"/>
              <a:gd name="connsiteX4" fmla="*/ 2190696 w 7188051"/>
              <a:gd name="connsiteY4" fmla="*/ 145339 h 6858000"/>
              <a:gd name="connsiteX5" fmla="*/ 2339431 w 7188051"/>
              <a:gd name="connsiteY5" fmla="*/ 0 h 6858000"/>
              <a:gd name="connsiteX6" fmla="*/ 7188051 w 7188051"/>
              <a:gd name="connsiteY6"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188051" h="6858000">
                <a:moveTo>
                  <a:pt x="7188051" y="6858000"/>
                </a:moveTo>
                <a:lnTo>
                  <a:pt x="108694" y="6858000"/>
                </a:lnTo>
                <a:lnTo>
                  <a:pt x="79127" y="6681235"/>
                </a:lnTo>
                <a:cubicBezTo>
                  <a:pt x="26981" y="6316967"/>
                  <a:pt x="0" y="5944579"/>
                  <a:pt x="0" y="5565888"/>
                </a:cubicBezTo>
                <a:cubicBezTo>
                  <a:pt x="0" y="3459953"/>
                  <a:pt x="834428" y="1548908"/>
                  <a:pt x="2190696" y="145339"/>
                </a:cubicBezTo>
                <a:lnTo>
                  <a:pt x="2339431" y="0"/>
                </a:lnTo>
                <a:lnTo>
                  <a:pt x="7188051" y="0"/>
                </a:lnTo>
                <a:close/>
              </a:path>
            </a:pathLst>
          </a:custGeom>
          <a:solidFill>
            <a:schemeClr val="tx1">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1026" name="Picture 2">
            <a:extLst>
              <a:ext uri="{FF2B5EF4-FFF2-40B4-BE49-F238E27FC236}">
                <a16:creationId xmlns:a16="http://schemas.microsoft.com/office/drawing/2014/main" id="{D037E66B-C48D-4C04-ACA0-5A51D80AFB22}"/>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r="1" b="8281"/>
          <a:stretch/>
        </p:blipFill>
        <p:spPr bwMode="auto">
          <a:xfrm>
            <a:off x="1" y="0"/>
            <a:ext cx="7028495" cy="6858000"/>
          </a:xfrm>
          <a:custGeom>
            <a:avLst/>
            <a:gdLst/>
            <a:ahLst/>
            <a:cxnLst/>
            <a:rect l="l" t="t" r="r" b="b"/>
            <a:pathLst>
              <a:path w="7028495" h="6858000">
                <a:moveTo>
                  <a:pt x="0" y="0"/>
                </a:moveTo>
                <a:lnTo>
                  <a:pt x="6915668" y="0"/>
                </a:lnTo>
                <a:lnTo>
                  <a:pt x="6952411" y="219663"/>
                </a:lnTo>
                <a:cubicBezTo>
                  <a:pt x="7002551" y="569921"/>
                  <a:pt x="7028495" y="927986"/>
                  <a:pt x="7028495" y="1292112"/>
                </a:cubicBezTo>
                <a:cubicBezTo>
                  <a:pt x="7028495" y="3343346"/>
                  <a:pt x="6205186" y="5202289"/>
                  <a:pt x="4870994" y="6556512"/>
                </a:cubicBezTo>
                <a:lnTo>
                  <a:pt x="4556185" y="6858000"/>
                </a:lnTo>
                <a:lnTo>
                  <a:pt x="0" y="6858000"/>
                </a:lnTo>
                <a:close/>
              </a:path>
            </a:pathLst>
          </a:custGeom>
          <a:noFill/>
          <a:extLst>
            <a:ext uri="{909E8E84-426E-40DD-AFC4-6F175D3DCCD1}">
              <a14:hiddenFill xmlns:a14="http://schemas.microsoft.com/office/drawing/2010/main">
                <a:solidFill>
                  <a:srgbClr val="FFFFFF"/>
                </a:solidFill>
              </a14:hiddenFill>
            </a:ext>
          </a:extLst>
        </p:spPr>
      </p:pic>
      <p:pic>
        <p:nvPicPr>
          <p:cNvPr id="5" name="Recorded Sound">
            <a:hlinkClick r:id="" action="ppaction://media"/>
            <a:extLst>
              <a:ext uri="{FF2B5EF4-FFF2-40B4-BE49-F238E27FC236}">
                <a16:creationId xmlns:a16="http://schemas.microsoft.com/office/drawing/2014/main" id="{64F8358B-38A7-42DF-BA24-E1F082BCA3E0}"/>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852318" y="2941637"/>
            <a:ext cx="487363" cy="487363"/>
          </a:xfrm>
          <a:prstGeom prst="rect">
            <a:avLst/>
          </a:prstGeom>
        </p:spPr>
      </p:pic>
      <p:pic>
        <p:nvPicPr>
          <p:cNvPr id="6" name="Recorded Sound">
            <a:hlinkClick r:id="" action="ppaction://media"/>
            <a:extLst>
              <a:ext uri="{FF2B5EF4-FFF2-40B4-BE49-F238E27FC236}">
                <a16:creationId xmlns:a16="http://schemas.microsoft.com/office/drawing/2014/main" id="{4B541733-E9CA-45D6-935E-5D354E8A1BEE}"/>
              </a:ext>
            </a:extLst>
          </p:cNvPr>
          <p:cNvPicPr>
            <a:picLocks noChangeAspect="1"/>
          </p:cNvPicPr>
          <p:nvPr>
            <a:audioFile r:link="rId4"/>
            <p:extLst>
              <p:ext uri="{DAA4B4D4-6D71-4841-9C94-3DE7FCFB9230}">
                <p14:media xmlns:p14="http://schemas.microsoft.com/office/powerpoint/2010/main" r:embed="rId3"/>
              </p:ext>
            </p:extLst>
          </p:nvPr>
        </p:nvPicPr>
        <p:blipFill>
          <a:blip r:embed="rId7"/>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98027457"/>
      </p:ext>
    </p:extLst>
  </p:cSld>
  <p:clrMapOvr>
    <a:overrideClrMapping bg1="dk1" tx1="lt1" bg2="dk2" tx2="lt2" accent1="accent1" accent2="accent2" accent3="accent3" accent4="accent4" accent5="accent5" accent6="accent6" hlink="hlink" folHlink="folHlink"/>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47" fill="hold"/>
                                        <p:tgtEl>
                                          <p:spTgt spid="5"/>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7424" fill="hold"/>
                                        <p:tgtEl>
                                          <p:spTgt spid="6"/>
                                        </p:tgtEl>
                                      </p:cBhvr>
                                    </p:cmd>
                                  </p:childTnLst>
                                </p:cTn>
                              </p:par>
                              <p:par>
                                <p:cTn id="11" presetID="10" presetClass="entr" presetSubtype="0" fill="hold" nodeType="with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fade">
                                      <p:cBhvr>
                                        <p:cTn id="13" dur="500"/>
                                        <p:tgtEl>
                                          <p:spTgt spid="3">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500"/>
                                        <p:tgtEl>
                                          <p:spTgt spid="3">
                                            <p:txEl>
                                              <p:pRg st="4" end="4"/>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3" fill="hold" display="0">
                  <p:stCondLst>
                    <p:cond delay="indefinite"/>
                  </p:stCondLst>
                  <p:endCondLst>
                    <p:cond evt="onStopAudio" delay="0">
                      <p:tgtEl>
                        <p:sldTgt/>
                      </p:tgtEl>
                    </p:cond>
                  </p:endCondLst>
                </p:cTn>
                <p:tgtEl>
                  <p:spTgt spid="5"/>
                </p:tgtEl>
              </p:cMediaNode>
            </p:audio>
            <p:audio>
              <p:cMediaNode vol="80000">
                <p:cTn id="24"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3383B9A-C1D0-49C2-AE58-1E0872D95218}"/>
              </a:ext>
            </a:extLst>
          </p:cNvPr>
          <p:cNvSpPr>
            <a:spLocks noGrp="1"/>
          </p:cNvSpPr>
          <p:nvPr>
            <p:ph idx="1"/>
          </p:nvPr>
        </p:nvSpPr>
        <p:spPr>
          <a:xfrm>
            <a:off x="736600" y="812800"/>
            <a:ext cx="3257550" cy="4673600"/>
          </a:xfrm>
          <a:ln>
            <a:solidFill>
              <a:srgbClr val="00B0F0"/>
            </a:solidFill>
          </a:ln>
        </p:spPr>
        <p:txBody>
          <a:bodyPr>
            <a:normAutofit/>
          </a:bodyPr>
          <a:lstStyle/>
          <a:p>
            <a:r>
              <a:rPr lang="en-GB" dirty="0"/>
              <a:t>When Mrs Fox says that her husband is, ‘a fantastic fox,’  how does Mr Fox feel? </a:t>
            </a:r>
          </a:p>
          <a:p>
            <a:endParaRPr lang="en-GB" dirty="0"/>
          </a:p>
          <a:p>
            <a:r>
              <a:rPr lang="en-GB" dirty="0"/>
              <a:t>Which emoticon and word could describe how he feels now?</a:t>
            </a:r>
          </a:p>
          <a:p>
            <a:endParaRPr lang="en-GB" dirty="0"/>
          </a:p>
        </p:txBody>
      </p:sp>
      <p:pic>
        <p:nvPicPr>
          <p:cNvPr id="5" name="Picture 4">
            <a:extLst>
              <a:ext uri="{FF2B5EF4-FFF2-40B4-BE49-F238E27FC236}">
                <a16:creationId xmlns:a16="http://schemas.microsoft.com/office/drawing/2014/main" id="{555A3ED2-AFAC-467C-BBF4-D5897BB62ADD}"/>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0"/>
                    </a14:imgEffect>
                    <a14:imgEffect>
                      <a14:brightnessContrast bright="40000" contrast="-40000"/>
                    </a14:imgEffect>
                  </a14:imgLayer>
                </a14:imgProps>
              </a:ext>
            </a:extLst>
          </a:blip>
          <a:stretch>
            <a:fillRect/>
          </a:stretch>
        </p:blipFill>
        <p:spPr>
          <a:xfrm rot="16200000">
            <a:off x="6223853" y="-171971"/>
            <a:ext cx="3267288" cy="6992606"/>
          </a:xfrm>
          <a:prstGeom prst="rect">
            <a:avLst/>
          </a:prstGeom>
        </p:spPr>
      </p:pic>
      <p:pic>
        <p:nvPicPr>
          <p:cNvPr id="8" name="Recorded Sound">
            <a:hlinkClick r:id="" action="ppaction://media"/>
            <a:extLst>
              <a:ext uri="{FF2B5EF4-FFF2-40B4-BE49-F238E27FC236}">
                <a16:creationId xmlns:a16="http://schemas.microsoft.com/office/drawing/2014/main" id="{738A2264-691F-4077-BD1F-FBC7310A016B}"/>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51525" y="3184525"/>
            <a:ext cx="487363" cy="487363"/>
          </a:xfrm>
          <a:prstGeom prst="rect">
            <a:avLst/>
          </a:prstGeom>
        </p:spPr>
      </p:pic>
      <p:pic>
        <p:nvPicPr>
          <p:cNvPr id="9" name="Recorded Sound">
            <a:hlinkClick r:id="" action="ppaction://media"/>
            <a:extLst>
              <a:ext uri="{FF2B5EF4-FFF2-40B4-BE49-F238E27FC236}">
                <a16:creationId xmlns:a16="http://schemas.microsoft.com/office/drawing/2014/main" id="{675FEA71-998D-4FF6-8698-CB57427A5ADF}"/>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51525" y="3184525"/>
            <a:ext cx="487363" cy="487363"/>
          </a:xfrm>
          <a:prstGeom prst="rect">
            <a:avLst/>
          </a:prstGeom>
        </p:spPr>
      </p:pic>
      <p:pic>
        <p:nvPicPr>
          <p:cNvPr id="10" name="Recorded Sound">
            <a:hlinkClick r:id="" action="ppaction://media"/>
            <a:extLst>
              <a:ext uri="{FF2B5EF4-FFF2-40B4-BE49-F238E27FC236}">
                <a16:creationId xmlns:a16="http://schemas.microsoft.com/office/drawing/2014/main" id="{78C31DB6-3949-49AA-8E64-AF1DF4C5B6D3}"/>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5851525" y="3184525"/>
            <a:ext cx="487363" cy="487363"/>
          </a:xfrm>
          <a:prstGeom prst="rect">
            <a:avLst/>
          </a:prstGeom>
        </p:spPr>
      </p:pic>
      <p:pic>
        <p:nvPicPr>
          <p:cNvPr id="11" name="Recorded Sound">
            <a:hlinkClick r:id="" action="ppaction://media"/>
            <a:extLst>
              <a:ext uri="{FF2B5EF4-FFF2-40B4-BE49-F238E27FC236}">
                <a16:creationId xmlns:a16="http://schemas.microsoft.com/office/drawing/2014/main" id="{B7B734ED-2216-4C16-B053-365017DBEE0D}"/>
              </a:ext>
            </a:extLst>
          </p:cNvPr>
          <p:cNvPicPr>
            <a:picLocks noChangeAspect="1"/>
          </p:cNvPicPr>
          <p:nvPr>
            <a:audioFile r:link="rId8"/>
            <p:extLst>
              <p:ext uri="{DAA4B4D4-6D71-4841-9C94-3DE7FCFB9230}">
                <p14:media xmlns:p14="http://schemas.microsoft.com/office/powerpoint/2010/main" r:embed="rId7"/>
              </p:ext>
            </p:extLst>
          </p:nvPr>
        </p:nvPicPr>
        <p:blipFill>
          <a:blip r:embed="rId12"/>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815107180"/>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5319"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2595" fill="hold"/>
                                        <p:tgtEl>
                                          <p:spTgt spid="11"/>
                                        </p:tgtEl>
                                      </p:cBhvr>
                                    </p:cmd>
                                  </p:childTnLst>
                                </p:cTn>
                              </p:par>
                              <p:par>
                                <p:cTn id="11" presetID="10"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500"/>
                                        <p:tgtEl>
                                          <p:spTgt spid="3">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0" fill="hold" display="0">
                  <p:stCondLst>
                    <p:cond delay="indefinite"/>
                  </p:stCondLst>
                  <p:endCondLst>
                    <p:cond evt="onStopAudio" delay="0">
                      <p:tgtEl>
                        <p:sldTgt/>
                      </p:tgtEl>
                    </p:cond>
                  </p:endCondLst>
                </p:cTn>
                <p:tgtEl>
                  <p:spTgt spid="8"/>
                </p:tgtEl>
              </p:cMediaNode>
            </p:audio>
            <p:audio>
              <p:cMediaNode vol="80000">
                <p:cTn id="21" fill="hold" display="0">
                  <p:stCondLst>
                    <p:cond delay="indefinite"/>
                  </p:stCondLst>
                  <p:endCondLst>
                    <p:cond evt="onStopAudio" delay="0">
                      <p:tgtEl>
                        <p:sldTgt/>
                      </p:tgtEl>
                    </p:cond>
                  </p:endCondLst>
                </p:cTn>
                <p:tgtEl>
                  <p:spTgt spid="9"/>
                </p:tgtEl>
              </p:cMediaNode>
            </p:audio>
            <p:audio>
              <p:cMediaNode vol="80000">
                <p:cTn id="22" fill="hold" display="0">
                  <p:stCondLst>
                    <p:cond delay="indefinite"/>
                  </p:stCondLst>
                  <p:endCondLst>
                    <p:cond evt="onStopAudio" delay="0">
                      <p:tgtEl>
                        <p:sldTgt/>
                      </p:tgtEl>
                    </p:cond>
                  </p:endCondLst>
                </p:cTn>
                <p:tgtEl>
                  <p:spTgt spid="10"/>
                </p:tgtEl>
              </p:cMediaNode>
            </p:audio>
            <p:audio>
              <p:cMediaNode vol="80000">
                <p:cTn id="23" fill="hold" display="0">
                  <p:stCondLst>
                    <p:cond delay="indefinite"/>
                  </p:stCondLst>
                  <p:endCondLst>
                    <p:cond evt="onStopAudio" delay="0">
                      <p:tgtEl>
                        <p:sldTgt/>
                      </p:tgtEl>
                    </p:cond>
                  </p:endCondLst>
                </p:cTn>
                <p:tgtEl>
                  <p:spTgt spid="11"/>
                </p:tgtEl>
              </p:cMediaNode>
            </p:audio>
          </p:childTnLst>
        </p:cTn>
      </p:par>
    </p:tnLst>
    <p:bldLst>
      <p:bldP spid="3" grpId="0" build="p" animBg="1"/>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7845966-6EFC-468A-9CC7-BAB4B95854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354372" y="0"/>
            <a:ext cx="9483256" cy="6858000"/>
          </a:xfrm>
          <a:prstGeom prst="rect">
            <a:avLst/>
          </a:prstGeom>
          <a:solidFill>
            <a:srgbClr val="74362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75554383-98AF-4A47-BB65-705FAAA4BE6A}"/>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4">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2" name="Freeform: Shape 11">
            <a:extLst>
              <a:ext uri="{FF2B5EF4-FFF2-40B4-BE49-F238E27FC236}">
                <a16:creationId xmlns:a16="http://schemas.microsoft.com/office/drawing/2014/main" id="{ADAD1991-FFD1-4E94-ABAB-7560D33008E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2144484" y="0"/>
            <a:ext cx="7837716" cy="6858000"/>
          </a:xfrm>
          <a:custGeom>
            <a:avLst/>
            <a:gdLst>
              <a:gd name="connsiteX0" fmla="*/ 2232159 w 7837716"/>
              <a:gd name="connsiteY0" fmla="*/ 0 h 6858000"/>
              <a:gd name="connsiteX1" fmla="*/ 5605557 w 7837716"/>
              <a:gd name="connsiteY1" fmla="*/ 0 h 6858000"/>
              <a:gd name="connsiteX2" fmla="*/ 5617845 w 7837716"/>
              <a:gd name="connsiteY2" fmla="*/ 5384 h 6858000"/>
              <a:gd name="connsiteX3" fmla="*/ 7837716 w 7837716"/>
              <a:gd name="connsiteY3" fmla="*/ 3429000 h 6858000"/>
              <a:gd name="connsiteX4" fmla="*/ 5617845 w 7837716"/>
              <a:gd name="connsiteY4" fmla="*/ 6852616 h 6858000"/>
              <a:gd name="connsiteX5" fmla="*/ 5605557 w 7837716"/>
              <a:gd name="connsiteY5" fmla="*/ 6858000 h 6858000"/>
              <a:gd name="connsiteX6" fmla="*/ 2232159 w 7837716"/>
              <a:gd name="connsiteY6" fmla="*/ 6858000 h 6858000"/>
              <a:gd name="connsiteX7" fmla="*/ 2219871 w 7837716"/>
              <a:gd name="connsiteY7" fmla="*/ 6852616 h 6858000"/>
              <a:gd name="connsiteX8" fmla="*/ 0 w 7837716"/>
              <a:gd name="connsiteY8" fmla="*/ 3429000 h 6858000"/>
              <a:gd name="connsiteX9" fmla="*/ 2219871 w 7837716"/>
              <a:gd name="connsiteY9" fmla="*/ 5384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7837716" h="6858000">
                <a:moveTo>
                  <a:pt x="2232159" y="0"/>
                </a:moveTo>
                <a:lnTo>
                  <a:pt x="5605557" y="0"/>
                </a:lnTo>
                <a:lnTo>
                  <a:pt x="5617845" y="5384"/>
                </a:lnTo>
                <a:cubicBezTo>
                  <a:pt x="6931322" y="618789"/>
                  <a:pt x="7837716" y="1921305"/>
                  <a:pt x="7837716" y="3429000"/>
                </a:cubicBezTo>
                <a:cubicBezTo>
                  <a:pt x="7837716" y="4936696"/>
                  <a:pt x="6931322" y="6239212"/>
                  <a:pt x="5617845" y="6852616"/>
                </a:cubicBezTo>
                <a:lnTo>
                  <a:pt x="5605557" y="6858000"/>
                </a:lnTo>
                <a:lnTo>
                  <a:pt x="2232159" y="6858000"/>
                </a:lnTo>
                <a:lnTo>
                  <a:pt x="2219871" y="6852616"/>
                </a:lnTo>
                <a:cubicBezTo>
                  <a:pt x="906394" y="6239212"/>
                  <a:pt x="0" y="4936696"/>
                  <a:pt x="0" y="3429000"/>
                </a:cubicBezTo>
                <a:cubicBezTo>
                  <a:pt x="0" y="1921305"/>
                  <a:pt x="906394" y="618789"/>
                  <a:pt x="2219871" y="5384"/>
                </a:cubicBezTo>
                <a:close/>
              </a:path>
            </a:pathLst>
          </a:custGeom>
          <a:solidFill>
            <a:schemeClr val="bg1"/>
          </a:solidFill>
          <a:ln>
            <a:gradFill>
              <a:gsLst>
                <a:gs pos="0">
                  <a:schemeClr val="accent1"/>
                </a:gs>
                <a:gs pos="23000">
                  <a:schemeClr val="accent1"/>
                </a:gs>
                <a:gs pos="83000">
                  <a:schemeClr val="accent5"/>
                </a:gs>
                <a:gs pos="100000">
                  <a:schemeClr val="accent5"/>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3" name="Picture 2" descr="Shape&#10;&#10;Description automatically generated">
            <a:extLst>
              <a:ext uri="{FF2B5EF4-FFF2-40B4-BE49-F238E27FC236}">
                <a16:creationId xmlns:a16="http://schemas.microsoft.com/office/drawing/2014/main" id="{6403C1D8-5757-46CA-A9D4-C62F8F43270A}"/>
              </a:ext>
            </a:extLst>
          </p:cNvPr>
          <p:cNvPicPr>
            <a:picLocks noChangeAspect="1"/>
          </p:cNvPicPr>
          <p:nvPr/>
        </p:nvPicPr>
        <p:blipFill>
          <a:blip r:embed="rId5"/>
          <a:stretch>
            <a:fillRect/>
          </a:stretch>
        </p:blipFill>
        <p:spPr>
          <a:xfrm>
            <a:off x="3236181" y="1450208"/>
            <a:ext cx="5462546" cy="4001315"/>
          </a:xfrm>
          <a:prstGeom prst="rect">
            <a:avLst/>
          </a:prstGeom>
        </p:spPr>
      </p:pic>
      <p:pic>
        <p:nvPicPr>
          <p:cNvPr id="4" name="Recorded Sound">
            <a:hlinkClick r:id="" action="ppaction://media"/>
            <a:extLst>
              <a:ext uri="{FF2B5EF4-FFF2-40B4-BE49-F238E27FC236}">
                <a16:creationId xmlns:a16="http://schemas.microsoft.com/office/drawing/2014/main" id="{F571D4A4-DD17-44C4-86F5-293B20E2EBD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23538960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mph" presetSubtype="0" fill="hold" nodeType="withEffect">
                                  <p:stCondLst>
                                    <p:cond delay="0"/>
                                  </p:stCondLst>
                                  <p:childTnLst>
                                    <p:animRot by="21600000">
                                      <p:cBhvr>
                                        <p:cTn id="6" dur="3000" fill="hold"/>
                                        <p:tgtEl>
                                          <p:spTgt spid="3"/>
                                        </p:tgtEl>
                                        <p:attrNameLst>
                                          <p:attrName>r</p:attrName>
                                        </p:attrNameLst>
                                      </p:cBhvr>
                                    </p:animRot>
                                  </p:childTnLst>
                                </p:cTn>
                              </p:par>
                              <p:par>
                                <p:cTn id="7" presetID="1" presetClass="mediacall" presetSubtype="0" fill="hold" nodeType="withEffect">
                                  <p:stCondLst>
                                    <p:cond delay="0"/>
                                  </p:stCondLst>
                                  <p:childTnLst>
                                    <p:cmd type="call" cmd="playFrom(0.0)">
                                      <p:cBhvr>
                                        <p:cTn id="8" dur="2455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9" fill="hold" display="0">
                  <p:stCondLst>
                    <p:cond delay="indefinite"/>
                  </p:stCondLst>
                  <p:endCondLst>
                    <p:cond evt="onStopAudio" delay="0">
                      <p:tgtEl>
                        <p:sldTgt/>
                      </p:tgtEl>
                    </p:cond>
                  </p:endCondLst>
                </p:cTn>
                <p:tgtEl>
                  <p:spTgt spid="4"/>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2C635-9202-4C55-B3EA-2F7D7EDA3ECB}"/>
              </a:ext>
            </a:extLst>
          </p:cNvPr>
          <p:cNvSpPr>
            <a:spLocks noGrp="1"/>
          </p:cNvSpPr>
          <p:nvPr>
            <p:ph type="title"/>
          </p:nvPr>
        </p:nvSpPr>
        <p:spPr>
          <a:xfrm>
            <a:off x="838200" y="893445"/>
            <a:ext cx="10515600" cy="4863823"/>
          </a:xfrm>
        </p:spPr>
        <p:txBody>
          <a:bodyPr>
            <a:noAutofit/>
          </a:bodyPr>
          <a:lstStyle/>
          <a:p>
            <a:r>
              <a:rPr lang="en-GB" sz="3600" dirty="0"/>
              <a:t>Today’s focus is to look at the emotions of Mr Fox. We will read each page and discuss how Mr Fox feels.</a:t>
            </a:r>
            <a:br>
              <a:rPr lang="en-GB" sz="3600" dirty="0"/>
            </a:br>
            <a:br>
              <a:rPr lang="en-GB" sz="3600" dirty="0"/>
            </a:br>
            <a:r>
              <a:rPr lang="en-GB" sz="3600" dirty="0"/>
              <a:t>We will see how his feelings and emotions change as we go through the chapter.</a:t>
            </a:r>
            <a:br>
              <a:rPr lang="en-GB" sz="3600" dirty="0"/>
            </a:br>
            <a:br>
              <a:rPr lang="en-GB" sz="3600" dirty="0"/>
            </a:br>
            <a:r>
              <a:rPr lang="en-GB" sz="3600" dirty="0"/>
              <a:t>For each page draw an emoticon to describe how Mr Fox is feeling. It might help to pull the same face yourself!</a:t>
            </a:r>
            <a:br>
              <a:rPr lang="en-GB" sz="3600" dirty="0"/>
            </a:br>
            <a:br>
              <a:rPr lang="en-GB" sz="3600" dirty="0"/>
            </a:br>
            <a:r>
              <a:rPr lang="en-GB" sz="3600" dirty="0"/>
              <a:t>Look at the sheet ‘emoticons’ to help.</a:t>
            </a:r>
          </a:p>
        </p:txBody>
      </p:sp>
      <p:pic>
        <p:nvPicPr>
          <p:cNvPr id="6" name="Recorded Sound">
            <a:hlinkClick r:id="" action="ppaction://media"/>
            <a:extLst>
              <a:ext uri="{FF2B5EF4-FFF2-40B4-BE49-F238E27FC236}">
                <a16:creationId xmlns:a16="http://schemas.microsoft.com/office/drawing/2014/main" id="{CBD830BF-FE0E-4451-B2F8-FB0AEC313B6B}"/>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851525" y="3184525"/>
            <a:ext cx="487363" cy="487363"/>
          </a:xfrm>
          <a:prstGeom prst="rect">
            <a:avLst/>
          </a:prstGeom>
        </p:spPr>
      </p:pic>
      <p:pic>
        <p:nvPicPr>
          <p:cNvPr id="7" name="Recorded Sound">
            <a:hlinkClick r:id="" action="ppaction://media"/>
            <a:extLst>
              <a:ext uri="{FF2B5EF4-FFF2-40B4-BE49-F238E27FC236}">
                <a16:creationId xmlns:a16="http://schemas.microsoft.com/office/drawing/2014/main" id="{83EF7BFB-12E8-4DA4-B256-65E5D5A2A1D8}"/>
              </a:ext>
            </a:extLst>
          </p:cNvPr>
          <p:cNvPicPr>
            <a:picLocks noChangeAspect="1"/>
          </p:cNvPicPr>
          <p:nvPr>
            <a:audioFile r:link="rId4"/>
            <p:extLst>
              <p:ext uri="{DAA4B4D4-6D71-4841-9C94-3DE7FCFB9230}">
                <p14:media xmlns:p14="http://schemas.microsoft.com/office/powerpoint/2010/main" r:embed="rId3"/>
              </p:ext>
            </p:extLst>
          </p:nvPr>
        </p:nvPicPr>
        <p:blipFill>
          <a:blip r:embed="rId6"/>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656095763"/>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8872"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audio>
              <p:cMediaNode vol="80000">
                <p:cTn id="8" fill="hold" display="0">
                  <p:stCondLst>
                    <p:cond delay="indefinite"/>
                  </p:stCondLst>
                  <p:endCondLst>
                    <p:cond evt="onStopAudio" delay="0">
                      <p:tgtEl>
                        <p:sldTgt/>
                      </p:tgtEl>
                    </p:cond>
                  </p:endCondLst>
                </p:cTn>
                <p:tgtEl>
                  <p:spTgt spid="7"/>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BB9F0DE2-E859-4380-983C-12782471DCE0}"/>
              </a:ext>
            </a:extLst>
          </p:cNvPr>
          <p:cNvSpPr>
            <a:spLocks noGrp="1"/>
          </p:cNvSpPr>
          <p:nvPr>
            <p:ph idx="1"/>
          </p:nvPr>
        </p:nvSpPr>
        <p:spPr>
          <a:xfrm>
            <a:off x="838200" y="4279037"/>
            <a:ext cx="10515600" cy="1897926"/>
          </a:xfrm>
        </p:spPr>
        <p:txBody>
          <a:bodyPr/>
          <a:lstStyle/>
          <a:p>
            <a:endParaRPr lang="en-GB" dirty="0"/>
          </a:p>
        </p:txBody>
      </p:sp>
      <p:sp>
        <p:nvSpPr>
          <p:cNvPr id="4" name="TextBox 3">
            <a:extLst>
              <a:ext uri="{FF2B5EF4-FFF2-40B4-BE49-F238E27FC236}">
                <a16:creationId xmlns:a16="http://schemas.microsoft.com/office/drawing/2014/main" id="{846A0ABD-CAB1-444B-9BB2-E56A3E6577D0}"/>
              </a:ext>
            </a:extLst>
          </p:cNvPr>
          <p:cNvSpPr txBox="1"/>
          <p:nvPr/>
        </p:nvSpPr>
        <p:spPr>
          <a:xfrm>
            <a:off x="982462" y="497150"/>
            <a:ext cx="10227075" cy="2554545"/>
          </a:xfrm>
          <a:prstGeom prst="rect">
            <a:avLst/>
          </a:prstGeom>
          <a:noFill/>
        </p:spPr>
        <p:txBody>
          <a:bodyPr wrap="square" rtlCol="0">
            <a:spAutoFit/>
          </a:bodyPr>
          <a:lstStyle/>
          <a:p>
            <a:r>
              <a:rPr lang="en-GB" sz="3200" b="1" u="sng" dirty="0"/>
              <a:t>Key vocabulary</a:t>
            </a:r>
          </a:p>
          <a:p>
            <a:r>
              <a:rPr lang="en-GB" sz="3200" dirty="0"/>
              <a:t>  	glum				brave		worried	determined		proud 		petrified		terrified			frightened		relieved 	loved					</a:t>
            </a:r>
          </a:p>
        </p:txBody>
      </p:sp>
      <p:pic>
        <p:nvPicPr>
          <p:cNvPr id="8" name="Recorded Sound">
            <a:hlinkClick r:id="" action="ppaction://media"/>
            <a:extLst>
              <a:ext uri="{FF2B5EF4-FFF2-40B4-BE49-F238E27FC236}">
                <a16:creationId xmlns:a16="http://schemas.microsoft.com/office/drawing/2014/main" id="{6E69A081-5D97-4AA0-98C3-2F79880C0E2A}"/>
              </a:ext>
            </a:extLst>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14429735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537"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12041-E658-4A41-89B7-54650F13B67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341DA816-7EA6-466B-A430-A08F54576501}"/>
              </a:ext>
            </a:extLst>
          </p:cNvPr>
          <p:cNvSpPr>
            <a:spLocks noGrp="1"/>
          </p:cNvSpPr>
          <p:nvPr>
            <p:ph idx="1"/>
          </p:nvPr>
        </p:nvSpPr>
        <p:spPr>
          <a:xfrm>
            <a:off x="8037070" y="142240"/>
            <a:ext cx="3809490" cy="3529649"/>
          </a:xfrm>
          <a:ln>
            <a:solidFill>
              <a:srgbClr val="00B0F0"/>
            </a:solidFill>
          </a:ln>
        </p:spPr>
        <p:txBody>
          <a:bodyPr>
            <a:normAutofit fontScale="92500" lnSpcReduction="20000"/>
          </a:bodyPr>
          <a:lstStyle/>
          <a:p>
            <a:r>
              <a:rPr lang="en-GB" dirty="0"/>
              <a:t>What word has been used to describe how Mr Fox feels?</a:t>
            </a:r>
          </a:p>
          <a:p>
            <a:endParaRPr lang="en-GB" dirty="0"/>
          </a:p>
          <a:p>
            <a:r>
              <a:rPr lang="en-GB" dirty="0"/>
              <a:t>Glum</a:t>
            </a:r>
          </a:p>
          <a:p>
            <a:endParaRPr lang="en-GB" dirty="0"/>
          </a:p>
          <a:p>
            <a:r>
              <a:rPr lang="en-GB" dirty="0"/>
              <a:t>Draw an emoticon showing a glum face. Which of these would be best?</a:t>
            </a:r>
          </a:p>
          <a:p>
            <a:endParaRPr lang="en-GB" dirty="0"/>
          </a:p>
          <a:p>
            <a:endParaRPr lang="en-GB" dirty="0"/>
          </a:p>
          <a:p>
            <a:endParaRPr lang="en-GB" dirty="0"/>
          </a:p>
        </p:txBody>
      </p:sp>
      <p:pic>
        <p:nvPicPr>
          <p:cNvPr id="5" name="Picture 4">
            <a:extLst>
              <a:ext uri="{FF2B5EF4-FFF2-40B4-BE49-F238E27FC236}">
                <a16:creationId xmlns:a16="http://schemas.microsoft.com/office/drawing/2014/main" id="{E8D34E9E-1204-4080-90E0-55A90ECA6E32}"/>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0"/>
                    </a14:imgEffect>
                    <a14:imgEffect>
                      <a14:brightnessContrast bright="40000" contrast="-40000"/>
                    </a14:imgEffect>
                  </a14:imgLayer>
                </a14:imgProps>
              </a:ext>
            </a:extLst>
          </a:blip>
          <a:stretch>
            <a:fillRect/>
          </a:stretch>
        </p:blipFill>
        <p:spPr>
          <a:xfrm>
            <a:off x="172209" y="0"/>
            <a:ext cx="7864862" cy="6524923"/>
          </a:xfrm>
          <a:prstGeom prst="rect">
            <a:avLst/>
          </a:prstGeom>
        </p:spPr>
      </p:pic>
      <p:pic>
        <p:nvPicPr>
          <p:cNvPr id="6" name="Recorded Sound">
            <a:hlinkClick r:id="" action="ppaction://media"/>
            <a:extLst>
              <a:ext uri="{FF2B5EF4-FFF2-40B4-BE49-F238E27FC236}">
                <a16:creationId xmlns:a16="http://schemas.microsoft.com/office/drawing/2014/main" id="{5F19EEBE-A24A-40C0-BDC7-E1AEB539968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1525" y="3184525"/>
            <a:ext cx="487363" cy="487363"/>
          </a:xfrm>
          <a:prstGeom prst="rect">
            <a:avLst/>
          </a:prstGeom>
        </p:spPr>
      </p:pic>
      <p:pic>
        <p:nvPicPr>
          <p:cNvPr id="9" name="Picture 8">
            <a:extLst>
              <a:ext uri="{FF2B5EF4-FFF2-40B4-BE49-F238E27FC236}">
                <a16:creationId xmlns:a16="http://schemas.microsoft.com/office/drawing/2014/main" id="{8D13BBAF-FA06-4085-B210-EB5648CECA3D}"/>
              </a:ext>
            </a:extLst>
          </p:cNvPr>
          <p:cNvPicPr>
            <a:picLocks noChangeAspect="1"/>
          </p:cNvPicPr>
          <p:nvPr/>
        </p:nvPicPr>
        <p:blipFill>
          <a:blip r:embed="rId11"/>
          <a:stretch>
            <a:fillRect/>
          </a:stretch>
        </p:blipFill>
        <p:spPr>
          <a:xfrm>
            <a:off x="8588917" y="3769369"/>
            <a:ext cx="2705796" cy="2658074"/>
          </a:xfrm>
          <a:prstGeom prst="rect">
            <a:avLst/>
          </a:prstGeom>
        </p:spPr>
      </p:pic>
      <p:sp>
        <p:nvSpPr>
          <p:cNvPr id="10" name="Arrow: Down 9">
            <a:extLst>
              <a:ext uri="{FF2B5EF4-FFF2-40B4-BE49-F238E27FC236}">
                <a16:creationId xmlns:a16="http://schemas.microsoft.com/office/drawing/2014/main" id="{1396BB7F-849E-4C08-B67A-6DACCF53679A}"/>
              </a:ext>
            </a:extLst>
          </p:cNvPr>
          <p:cNvSpPr/>
          <p:nvPr/>
        </p:nvSpPr>
        <p:spPr>
          <a:xfrm rot="14726690">
            <a:off x="9117573" y="4257040"/>
            <a:ext cx="574040" cy="1513840"/>
          </a:xfrm>
          <a:prstGeom prst="downArrow">
            <a:avLst/>
          </a:prstGeom>
        </p:spPr>
        <p:style>
          <a:lnRef idx="0">
            <a:schemeClr val="accent1"/>
          </a:lnRef>
          <a:fillRef idx="3">
            <a:schemeClr val="accent1"/>
          </a:fillRef>
          <a:effectRef idx="3">
            <a:schemeClr val="accent1"/>
          </a:effectRef>
          <a:fontRef idx="minor">
            <a:schemeClr val="lt1"/>
          </a:fontRef>
        </p:style>
        <p:txBody>
          <a:bodyPr rtlCol="0" anchor="ctr"/>
          <a:lstStyle/>
          <a:p>
            <a:pPr algn="ctr"/>
            <a:endParaRPr lang="en-GB"/>
          </a:p>
        </p:txBody>
      </p:sp>
      <p:pic>
        <p:nvPicPr>
          <p:cNvPr id="11" name="Recorded Sound">
            <a:hlinkClick r:id="" action="ppaction://media"/>
            <a:extLst>
              <a:ext uri="{FF2B5EF4-FFF2-40B4-BE49-F238E27FC236}">
                <a16:creationId xmlns:a16="http://schemas.microsoft.com/office/drawing/2014/main" id="{4CE7414C-1888-4CD6-A1F7-EACC3BEC6104}"/>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5851525" y="3184525"/>
            <a:ext cx="487363" cy="487363"/>
          </a:xfrm>
          <a:prstGeom prst="rect">
            <a:avLst/>
          </a:prstGeom>
        </p:spPr>
      </p:pic>
      <p:pic>
        <p:nvPicPr>
          <p:cNvPr id="12" name="Recorded Sound">
            <a:hlinkClick r:id="" action="ppaction://media"/>
            <a:extLst>
              <a:ext uri="{FF2B5EF4-FFF2-40B4-BE49-F238E27FC236}">
                <a16:creationId xmlns:a16="http://schemas.microsoft.com/office/drawing/2014/main" id="{A844A1B6-447A-4515-BA95-220F85724AE9}"/>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2147777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4282" fill="hold"/>
                                        <p:tgtEl>
                                          <p:spTgt spid="6"/>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0866" fill="hold"/>
                                        <p:tgtEl>
                                          <p:spTgt spid="11"/>
                                        </p:tgtEl>
                                      </p:cBhvr>
                                    </p:cmd>
                                  </p:childTnLst>
                                </p:cTn>
                              </p:par>
                              <p:par>
                                <p:cTn id="11" presetID="10"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500"/>
                                        <p:tgtEl>
                                          <p:spTgt spid="3">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0" end="0"/>
                                            </p:txEl>
                                          </p:spTgt>
                                        </p:tgtEl>
                                        <p:attrNameLst>
                                          <p:attrName>style.visibility</p:attrName>
                                        </p:attrNameLst>
                                      </p:cBhvr>
                                      <p:to>
                                        <p:strVal val="visible"/>
                                      </p:to>
                                    </p:set>
                                    <p:animEffect transition="in" filter="fade">
                                      <p:cBhvr>
                                        <p:cTn id="16" dur="500"/>
                                        <p:tgtEl>
                                          <p:spTgt spid="3">
                                            <p:txEl>
                                              <p:pRg st="0" end="0"/>
                                            </p:txEl>
                                          </p:spTgt>
                                        </p:tgtEl>
                                      </p:cBhvr>
                                    </p:animEffect>
                                  </p:childTnLst>
                                </p:cTn>
                              </p:par>
                              <p:par>
                                <p:cTn id="17" presetID="1" presetClass="mediacall" presetSubtype="0" fill="hold" nodeType="withEffect">
                                  <p:stCondLst>
                                    <p:cond delay="10000"/>
                                  </p:stCondLst>
                                  <p:childTnLst>
                                    <p:cmd type="call" cmd="playFrom(0.0)">
                                      <p:cBhvr>
                                        <p:cTn id="18" dur="12362" fill="hold"/>
                                        <p:tgtEl>
                                          <p:spTgt spid="12"/>
                                        </p:tgtEl>
                                      </p:cBhvr>
                                    </p:cmd>
                                  </p:childTnLst>
                                </p:cTn>
                              </p:par>
                              <p:par>
                                <p:cTn id="19" presetID="10" presetClass="entr" presetSubtype="0" fill="hold" grpId="0" nodeType="withEffect">
                                  <p:stCondLst>
                                    <p:cond delay="1000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500"/>
                                        <p:tgtEl>
                                          <p:spTgt spid="3">
                                            <p:txEl>
                                              <p:pRg st="2" end="2"/>
                                            </p:txEl>
                                          </p:spTgt>
                                        </p:tgtEl>
                                      </p:cBhvr>
                                    </p:animEffect>
                                  </p:childTnLst>
                                </p:cTn>
                              </p:par>
                              <p:par>
                                <p:cTn id="22" presetID="10" presetClass="entr" presetSubtype="0" fill="hold" grpId="0" nodeType="withEffect">
                                  <p:stCondLst>
                                    <p:cond delay="1200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500"/>
                                        <p:tgtEl>
                                          <p:spTgt spid="3">
                                            <p:txEl>
                                              <p:pRg st="4" end="4"/>
                                            </p:txEl>
                                          </p:spTgt>
                                        </p:tgtEl>
                                      </p:cBhvr>
                                    </p:animEffect>
                                  </p:childTnLst>
                                </p:cTn>
                              </p:par>
                              <p:par>
                                <p:cTn id="25" presetID="2" presetClass="entr" presetSubtype="4" fill="hold" nodeType="withEffect">
                                  <p:stCondLst>
                                    <p:cond delay="12000"/>
                                  </p:stCondLst>
                                  <p:childTnLst>
                                    <p:set>
                                      <p:cBhvr>
                                        <p:cTn id="26" dur="1" fill="hold">
                                          <p:stCondLst>
                                            <p:cond delay="0"/>
                                          </p:stCondLst>
                                        </p:cTn>
                                        <p:tgtEl>
                                          <p:spTgt spid="9"/>
                                        </p:tgtEl>
                                        <p:attrNameLst>
                                          <p:attrName>style.visibility</p:attrName>
                                        </p:attrNameLst>
                                      </p:cBhvr>
                                      <p:to>
                                        <p:strVal val="visible"/>
                                      </p:to>
                                    </p:set>
                                    <p:anim calcmode="lin" valueType="num">
                                      <p:cBhvr additive="base">
                                        <p:cTn id="27" dur="500" fill="hold"/>
                                        <p:tgtEl>
                                          <p:spTgt spid="9"/>
                                        </p:tgtEl>
                                        <p:attrNameLst>
                                          <p:attrName>ppt_x</p:attrName>
                                        </p:attrNameLst>
                                      </p:cBhvr>
                                      <p:tavLst>
                                        <p:tav tm="0">
                                          <p:val>
                                            <p:strVal val="#ppt_x"/>
                                          </p:val>
                                        </p:tav>
                                        <p:tav tm="100000">
                                          <p:val>
                                            <p:strVal val="#ppt_x"/>
                                          </p:val>
                                        </p:tav>
                                      </p:tavLst>
                                    </p:anim>
                                    <p:anim calcmode="lin" valueType="num">
                                      <p:cBhvr additive="base">
                                        <p:cTn id="28" dur="500" fill="hold"/>
                                        <p:tgtEl>
                                          <p:spTgt spid="9"/>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25000"/>
                                  </p:stCondLst>
                                  <p:childTnLst>
                                    <p:set>
                                      <p:cBhvr>
                                        <p:cTn id="30" dur="1" fill="hold">
                                          <p:stCondLst>
                                            <p:cond delay="0"/>
                                          </p:stCondLst>
                                        </p:cTn>
                                        <p:tgtEl>
                                          <p:spTgt spid="10"/>
                                        </p:tgtEl>
                                        <p:attrNameLst>
                                          <p:attrName>style.visibility</p:attrName>
                                        </p:attrNameLst>
                                      </p:cBhvr>
                                      <p:to>
                                        <p:strVal val="visible"/>
                                      </p:to>
                                    </p:set>
                                    <p:anim calcmode="lin" valueType="num">
                                      <p:cBhvr additive="base">
                                        <p:cTn id="31" dur="500" fill="hold"/>
                                        <p:tgtEl>
                                          <p:spTgt spid="10"/>
                                        </p:tgtEl>
                                        <p:attrNameLst>
                                          <p:attrName>ppt_x</p:attrName>
                                        </p:attrNameLst>
                                      </p:cBhvr>
                                      <p:tavLst>
                                        <p:tav tm="0">
                                          <p:val>
                                            <p:strVal val="#ppt_x"/>
                                          </p:val>
                                        </p:tav>
                                        <p:tav tm="100000">
                                          <p:val>
                                            <p:strVal val="#ppt_x"/>
                                          </p:val>
                                        </p:tav>
                                      </p:tavLst>
                                    </p:anim>
                                    <p:anim calcmode="lin" valueType="num">
                                      <p:cBhvr additive="base">
                                        <p:cTn id="3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3" fill="hold" display="0">
                  <p:stCondLst>
                    <p:cond delay="indefinite"/>
                  </p:stCondLst>
                  <p:endCondLst>
                    <p:cond evt="onStopAudio" delay="0">
                      <p:tgtEl>
                        <p:sldTgt/>
                      </p:tgtEl>
                    </p:cond>
                  </p:endCondLst>
                </p:cTn>
                <p:tgtEl>
                  <p:spTgt spid="6"/>
                </p:tgtEl>
              </p:cMediaNode>
            </p:audio>
            <p:audio>
              <p:cMediaNode vol="80000">
                <p:cTn id="34" fill="hold" display="0">
                  <p:stCondLst>
                    <p:cond delay="indefinite"/>
                  </p:stCondLst>
                  <p:endCondLst>
                    <p:cond evt="onStopAudio" delay="0">
                      <p:tgtEl>
                        <p:sldTgt/>
                      </p:tgtEl>
                    </p:cond>
                  </p:endCondLst>
                </p:cTn>
                <p:tgtEl>
                  <p:spTgt spid="11"/>
                </p:tgtEl>
              </p:cMediaNode>
            </p:audio>
            <p:audio>
              <p:cMediaNode vol="80000">
                <p:cTn id="35" fill="hold" display="0">
                  <p:stCondLst>
                    <p:cond delay="indefinite"/>
                  </p:stCondLst>
                  <p:endCondLst>
                    <p:cond evt="onStopAudio" delay="0">
                      <p:tgtEl>
                        <p:sldTgt/>
                      </p:tgtEl>
                    </p:cond>
                  </p:endCondLst>
                </p:cTn>
                <p:tgtEl>
                  <p:spTgt spid="12"/>
                </p:tgtEl>
              </p:cMediaNode>
            </p:audio>
          </p:childTnLst>
        </p:cTn>
      </p:par>
    </p:tnLst>
    <p:bldLst>
      <p:bldP spid="3" grpId="0" uiExpand="1" build="p" animBg="1"/>
      <p:bldP spid="10"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CBA8248-BC4A-41DD-BCAF-6FA5EB508296}"/>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F34CCE4-290C-48A3-88E9-B5497F10FD97}"/>
              </a:ext>
            </a:extLst>
          </p:cNvPr>
          <p:cNvSpPr>
            <a:spLocks noGrp="1"/>
          </p:cNvSpPr>
          <p:nvPr>
            <p:ph idx="1"/>
          </p:nvPr>
        </p:nvSpPr>
        <p:spPr>
          <a:xfrm>
            <a:off x="838200" y="5167311"/>
            <a:ext cx="10515600" cy="1437675"/>
          </a:xfrm>
          <a:ln>
            <a:solidFill>
              <a:srgbClr val="00B0F0"/>
            </a:solidFill>
          </a:ln>
        </p:spPr>
        <p:txBody>
          <a:bodyPr>
            <a:normAutofit/>
          </a:bodyPr>
          <a:lstStyle/>
          <a:p>
            <a:r>
              <a:rPr lang="en-GB" dirty="0"/>
              <a:t>How does Mr Fox feel now? How did he feel at the start of this page? What about at the end?</a:t>
            </a:r>
          </a:p>
          <a:p>
            <a:r>
              <a:rPr lang="en-GB" dirty="0"/>
              <a:t>Draw another emoticon. Which word will help. Here is a clue.</a:t>
            </a:r>
          </a:p>
          <a:p>
            <a:endParaRPr lang="en-GB" dirty="0"/>
          </a:p>
        </p:txBody>
      </p:sp>
      <p:pic>
        <p:nvPicPr>
          <p:cNvPr id="6" name="Picture 5">
            <a:extLst>
              <a:ext uri="{FF2B5EF4-FFF2-40B4-BE49-F238E27FC236}">
                <a16:creationId xmlns:a16="http://schemas.microsoft.com/office/drawing/2014/main" id="{538D3E7F-7AF8-4F27-9C52-027AC7E1A317}"/>
              </a:ext>
            </a:extLst>
          </p:cNvPr>
          <p:cNvPicPr>
            <a:picLocks noChangeAspect="1"/>
          </p:cNvPicPr>
          <p:nvPr/>
        </p:nvPicPr>
        <p:blipFill rotWithShape="1">
          <a:blip r:embed="rId8">
            <a:extLst>
              <a:ext uri="{BEBA8EAE-BF5A-486C-A8C5-ECC9F3942E4B}">
                <a14:imgProps xmlns:a14="http://schemas.microsoft.com/office/drawing/2010/main">
                  <a14:imgLayer r:embed="rId9">
                    <a14:imgEffect>
                      <a14:sharpenSoften amount="50000"/>
                    </a14:imgEffect>
                    <a14:imgEffect>
                      <a14:saturation sat="0"/>
                    </a14:imgEffect>
                    <a14:imgEffect>
                      <a14:brightnessContrast bright="40000" contrast="-20000"/>
                    </a14:imgEffect>
                  </a14:imgLayer>
                </a14:imgProps>
              </a:ext>
            </a:extLst>
          </a:blip>
          <a:srcRect b="43264"/>
          <a:stretch/>
        </p:blipFill>
        <p:spPr>
          <a:xfrm>
            <a:off x="2377440" y="253014"/>
            <a:ext cx="7859501" cy="4507356"/>
          </a:xfrm>
          <a:prstGeom prst="rect">
            <a:avLst/>
          </a:prstGeom>
        </p:spPr>
      </p:pic>
      <p:pic>
        <p:nvPicPr>
          <p:cNvPr id="8" name="Recorded Sound">
            <a:hlinkClick r:id="" action="ppaction://media"/>
            <a:extLst>
              <a:ext uri="{FF2B5EF4-FFF2-40B4-BE49-F238E27FC236}">
                <a16:creationId xmlns:a16="http://schemas.microsoft.com/office/drawing/2014/main" id="{26174661-C471-48C8-86B3-BE16C25D9912}"/>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5851525" y="3184525"/>
            <a:ext cx="487363" cy="487363"/>
          </a:xfrm>
          <a:prstGeom prst="rect">
            <a:avLst/>
          </a:prstGeom>
        </p:spPr>
      </p:pic>
      <p:pic>
        <p:nvPicPr>
          <p:cNvPr id="10" name="Recorded Sound">
            <a:hlinkClick r:id="" action="ppaction://media"/>
            <a:extLst>
              <a:ext uri="{FF2B5EF4-FFF2-40B4-BE49-F238E27FC236}">
                <a16:creationId xmlns:a16="http://schemas.microsoft.com/office/drawing/2014/main" id="{FC24BD18-6108-4EA7-88AE-6EDBEFFAA4C9}"/>
              </a:ext>
            </a:extLst>
          </p:cNvPr>
          <p:cNvPicPr>
            <a:picLocks noChangeAspect="1"/>
          </p:cNvPicPr>
          <p:nvPr>
            <a:audioFile r:link="rId4"/>
            <p:extLst>
              <p:ext uri="{DAA4B4D4-6D71-4841-9C94-3DE7FCFB9230}">
                <p14:media xmlns:p14="http://schemas.microsoft.com/office/powerpoint/2010/main" r:embed="rId3"/>
              </p:ext>
            </p:extLst>
          </p:nvPr>
        </p:nvPicPr>
        <p:blipFill>
          <a:blip r:embed="rId10"/>
          <a:stretch>
            <a:fillRect/>
          </a:stretch>
        </p:blipFill>
        <p:spPr>
          <a:xfrm>
            <a:off x="10236941" y="2469084"/>
            <a:ext cx="487363" cy="487363"/>
          </a:xfrm>
          <a:prstGeom prst="rect">
            <a:avLst/>
          </a:prstGeom>
        </p:spPr>
      </p:pic>
      <p:sp>
        <p:nvSpPr>
          <p:cNvPr id="11" name="Arrow: Right 10">
            <a:extLst>
              <a:ext uri="{FF2B5EF4-FFF2-40B4-BE49-F238E27FC236}">
                <a16:creationId xmlns:a16="http://schemas.microsoft.com/office/drawing/2014/main" id="{089E2DA2-B621-4F23-AF62-3005B6F7DF32}"/>
              </a:ext>
            </a:extLst>
          </p:cNvPr>
          <p:cNvSpPr/>
          <p:nvPr/>
        </p:nvSpPr>
        <p:spPr>
          <a:xfrm>
            <a:off x="579120" y="3947160"/>
            <a:ext cx="2153920" cy="39624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Recorded Sound">
            <a:hlinkClick r:id="" action="ppaction://media"/>
            <a:extLst>
              <a:ext uri="{FF2B5EF4-FFF2-40B4-BE49-F238E27FC236}">
                <a16:creationId xmlns:a16="http://schemas.microsoft.com/office/drawing/2014/main" id="{D5647AFF-974A-4B22-93A1-894378F25B76}"/>
              </a:ext>
            </a:extLst>
          </p:cNvPr>
          <p:cNvPicPr>
            <a:picLocks noChangeAspect="1"/>
          </p:cNvPicPr>
          <p:nvPr>
            <a:audioFile r:link="rId6"/>
            <p:extLst>
              <p:ext uri="{DAA4B4D4-6D71-4841-9C94-3DE7FCFB9230}">
                <p14:media xmlns:p14="http://schemas.microsoft.com/office/powerpoint/2010/main" r:embed="rId5"/>
              </p:ext>
            </p:extLst>
          </p:nvPr>
        </p:nvPicPr>
        <p:blipFill>
          <a:blip r:embed="rId10"/>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881910715"/>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8717" fill="hold"/>
                                        <p:tgtEl>
                                          <p:spTgt spid="8"/>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3872" fill="hold"/>
                                        <p:tgtEl>
                                          <p:spTgt spid="12"/>
                                        </p:tgtEl>
                                      </p:cBhvr>
                                    </p:cmd>
                                  </p:childTnLst>
                                </p:cTn>
                              </p:par>
                              <p:par>
                                <p:cTn id="11" presetID="10" presetClass="entr" presetSubtype="0" fill="hold" grpId="0"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2" presetClass="entr" presetSubtype="8" fill="hold" grpId="0" nodeType="withEffect">
                                  <p:stCondLst>
                                    <p:cond delay="1300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fill="hold"/>
                                        <p:tgtEl>
                                          <p:spTgt spid="11"/>
                                        </p:tgtEl>
                                        <p:attrNameLst>
                                          <p:attrName>ppt_x</p:attrName>
                                        </p:attrNameLst>
                                      </p:cBhvr>
                                      <p:tavLst>
                                        <p:tav tm="0">
                                          <p:val>
                                            <p:strVal val="0-#ppt_w/2"/>
                                          </p:val>
                                        </p:tav>
                                        <p:tav tm="100000">
                                          <p:val>
                                            <p:strVal val="#ppt_x"/>
                                          </p:val>
                                        </p:tav>
                                      </p:tavLst>
                                    </p:anim>
                                    <p:anim calcmode="lin" valueType="num">
                                      <p:cBhvr additive="base">
                                        <p:cTn id="20" dur="500" fill="hold"/>
                                        <p:tgtEl>
                                          <p:spTgt spid="1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1" fill="hold" display="0">
                  <p:stCondLst>
                    <p:cond delay="indefinite"/>
                  </p:stCondLst>
                  <p:endCondLst>
                    <p:cond evt="onStopAudio" delay="0">
                      <p:tgtEl>
                        <p:sldTgt/>
                      </p:tgtEl>
                    </p:cond>
                  </p:endCondLst>
                </p:cTn>
                <p:tgtEl>
                  <p:spTgt spid="8"/>
                </p:tgtEl>
              </p:cMediaNode>
            </p:audio>
            <p:audio>
              <p:cMediaNode vol="80000">
                <p:cTn id="22" fill="hold" display="0">
                  <p:stCondLst>
                    <p:cond delay="indefinite"/>
                  </p:stCondLst>
                  <p:endCondLst>
                    <p:cond evt="onStopAudio" delay="0">
                      <p:tgtEl>
                        <p:sldTgt/>
                      </p:tgtEl>
                    </p:cond>
                  </p:endCondLst>
                </p:cTn>
                <p:tgtEl>
                  <p:spTgt spid="10"/>
                </p:tgtEl>
              </p:cMediaNode>
            </p:audio>
            <p:audio>
              <p:cMediaNode vol="80000">
                <p:cTn id="23" fill="hold" display="0">
                  <p:stCondLst>
                    <p:cond delay="indefinite"/>
                  </p:stCondLst>
                  <p:endCondLst>
                    <p:cond evt="onStopAudio" delay="0">
                      <p:tgtEl>
                        <p:sldTgt/>
                      </p:tgtEl>
                    </p:cond>
                  </p:endCondLst>
                </p:cTn>
                <p:tgtEl>
                  <p:spTgt spid="12"/>
                </p:tgtEl>
              </p:cMediaNode>
            </p:audio>
          </p:childTnLst>
        </p:cTn>
      </p:par>
    </p:tnLst>
    <p:bldLst>
      <p:bldP spid="3" grpId="0" uiExpand="1" build="p"/>
      <p:bldP spid="11"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3931B4-4B44-47C4-A704-5F7A0D2B5658}"/>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93554CFB-6065-4302-A8FF-1DB42C500825}"/>
              </a:ext>
            </a:extLst>
          </p:cNvPr>
          <p:cNvPicPr>
            <a:picLocks noChangeAspect="1"/>
          </p:cNvPicPr>
          <p:nvPr/>
        </p:nvPicPr>
        <p:blipFill>
          <a:blip r:embed="rId6"/>
          <a:stretch>
            <a:fillRect/>
          </a:stretch>
        </p:blipFill>
        <p:spPr>
          <a:xfrm>
            <a:off x="2219935" y="519216"/>
            <a:ext cx="7350786" cy="3727935"/>
          </a:xfrm>
          <a:prstGeom prst="rect">
            <a:avLst/>
          </a:prstGeom>
        </p:spPr>
      </p:pic>
      <p:sp>
        <p:nvSpPr>
          <p:cNvPr id="3" name="Content Placeholder 2">
            <a:extLst>
              <a:ext uri="{FF2B5EF4-FFF2-40B4-BE49-F238E27FC236}">
                <a16:creationId xmlns:a16="http://schemas.microsoft.com/office/drawing/2014/main" id="{2DCC95E6-08FA-4936-B40E-29B29A45BF92}"/>
              </a:ext>
            </a:extLst>
          </p:cNvPr>
          <p:cNvSpPr>
            <a:spLocks noGrp="1"/>
          </p:cNvSpPr>
          <p:nvPr>
            <p:ph idx="1"/>
          </p:nvPr>
        </p:nvSpPr>
        <p:spPr>
          <a:xfrm>
            <a:off x="838200" y="4185554"/>
            <a:ext cx="10515600" cy="2307321"/>
          </a:xfrm>
          <a:ln>
            <a:solidFill>
              <a:srgbClr val="00B0F0"/>
            </a:solidFill>
          </a:ln>
        </p:spPr>
        <p:txBody>
          <a:bodyPr>
            <a:normAutofit fontScale="70000" lnSpcReduction="20000"/>
          </a:bodyPr>
          <a:lstStyle/>
          <a:p>
            <a:endParaRPr lang="en-GB" dirty="0"/>
          </a:p>
          <a:p>
            <a:r>
              <a:rPr lang="en-GB" dirty="0"/>
              <a:t>When Mr Fox says ‘,Never!’ it tells the reader that he will not let his family be killed.   True or false?</a:t>
            </a:r>
          </a:p>
          <a:p>
            <a:endParaRPr lang="en-GB" dirty="0"/>
          </a:p>
          <a:p>
            <a:r>
              <a:rPr lang="en-GB" dirty="0"/>
              <a:t>True</a:t>
            </a:r>
          </a:p>
          <a:p>
            <a:endParaRPr lang="en-GB" dirty="0"/>
          </a:p>
          <a:p>
            <a:r>
              <a:rPr lang="en-GB" dirty="0"/>
              <a:t>Draw another emoticon to show how he feels on this page.</a:t>
            </a:r>
          </a:p>
        </p:txBody>
      </p:sp>
      <p:pic>
        <p:nvPicPr>
          <p:cNvPr id="8" name="Picture 7">
            <a:extLst>
              <a:ext uri="{FF2B5EF4-FFF2-40B4-BE49-F238E27FC236}">
                <a16:creationId xmlns:a16="http://schemas.microsoft.com/office/drawing/2014/main" id="{79506121-33FF-4112-8E31-1C4E6E319B2A}"/>
              </a:ext>
            </a:extLst>
          </p:cNvPr>
          <p:cNvPicPr>
            <a:picLocks noChangeAspect="1"/>
          </p:cNvPicPr>
          <p:nvPr/>
        </p:nvPicPr>
        <p:blipFill>
          <a:blip r:embed="rId7"/>
          <a:stretch>
            <a:fillRect/>
          </a:stretch>
        </p:blipFill>
        <p:spPr>
          <a:xfrm>
            <a:off x="9441553" y="1752285"/>
            <a:ext cx="2390793" cy="2433269"/>
          </a:xfrm>
          <a:prstGeom prst="rect">
            <a:avLst/>
          </a:prstGeom>
        </p:spPr>
      </p:pic>
      <p:pic>
        <p:nvPicPr>
          <p:cNvPr id="9" name="Recorded Sound">
            <a:hlinkClick r:id="" action="ppaction://media"/>
            <a:extLst>
              <a:ext uri="{FF2B5EF4-FFF2-40B4-BE49-F238E27FC236}">
                <a16:creationId xmlns:a16="http://schemas.microsoft.com/office/drawing/2014/main" id="{FBB7B3D3-12DE-4804-8582-704D8E232964}"/>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747125" y="1690688"/>
            <a:ext cx="487363" cy="487363"/>
          </a:xfrm>
          <a:prstGeom prst="rect">
            <a:avLst/>
          </a:prstGeom>
        </p:spPr>
      </p:pic>
      <p:pic>
        <p:nvPicPr>
          <p:cNvPr id="10" name="Recorded Sound">
            <a:hlinkClick r:id="" action="ppaction://media"/>
            <a:extLst>
              <a:ext uri="{FF2B5EF4-FFF2-40B4-BE49-F238E27FC236}">
                <a16:creationId xmlns:a16="http://schemas.microsoft.com/office/drawing/2014/main" id="{9D8E2C13-C6A8-495E-B152-0157418EA715}"/>
              </a:ext>
            </a:extLst>
          </p:cNvPr>
          <p:cNvPicPr>
            <a:picLocks noChangeAspect="1"/>
          </p:cNvPicPr>
          <p:nvPr>
            <a:audioFile r:link="rId4"/>
            <p:extLst>
              <p:ext uri="{DAA4B4D4-6D71-4841-9C94-3DE7FCFB9230}">
                <p14:media xmlns:p14="http://schemas.microsoft.com/office/powerpoint/2010/main" r:embed="rId3"/>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1827901806"/>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26968" fill="hold"/>
                                        <p:tgtEl>
                                          <p:spTgt spid="1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30219" fill="hold"/>
                                        <p:tgtEl>
                                          <p:spTgt spid="9"/>
                                        </p:tgtEl>
                                      </p:cBhvr>
                                    </p:cmd>
                                  </p:childTnLst>
                                </p:cTn>
                              </p:par>
                              <p:par>
                                <p:cTn id="11" presetID="10"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fade">
                                      <p:cBhvr>
                                        <p:cTn id="13" dur="500"/>
                                        <p:tgtEl>
                                          <p:spTgt spid="3">
                                            <p:txEl>
                                              <p:pRg st="1" end="1"/>
                                            </p:txEl>
                                          </p:spTgt>
                                        </p:tgtEl>
                                      </p:cBhvr>
                                    </p:animEffect>
                                  </p:childTnLst>
                                </p:cTn>
                              </p:par>
                              <p:par>
                                <p:cTn id="14" presetID="10" presetClass="entr" presetSubtype="0" fill="hold" grpId="0" nodeType="withEffect">
                                  <p:stCondLst>
                                    <p:cond delay="18000"/>
                                  </p:stCondLst>
                                  <p:childTnLst>
                                    <p:set>
                                      <p:cBhvr>
                                        <p:cTn id="15" dur="1" fill="hold">
                                          <p:stCondLst>
                                            <p:cond delay="0"/>
                                          </p:stCondLst>
                                        </p:cTn>
                                        <p:tgtEl>
                                          <p:spTgt spid="3">
                                            <p:txEl>
                                              <p:pRg st="3" end="3"/>
                                            </p:txEl>
                                          </p:spTgt>
                                        </p:tgtEl>
                                        <p:attrNameLst>
                                          <p:attrName>style.visibility</p:attrName>
                                        </p:attrNameLst>
                                      </p:cBhvr>
                                      <p:to>
                                        <p:strVal val="visible"/>
                                      </p:to>
                                    </p:set>
                                    <p:animEffect transition="in" filter="fade">
                                      <p:cBhvr>
                                        <p:cTn id="16" dur="500"/>
                                        <p:tgtEl>
                                          <p:spTgt spid="3">
                                            <p:txEl>
                                              <p:pRg st="3" end="3"/>
                                            </p:txEl>
                                          </p:spTgt>
                                        </p:tgtEl>
                                      </p:cBhvr>
                                    </p:animEffect>
                                  </p:childTnLst>
                                </p:cTn>
                              </p:par>
                              <p:par>
                                <p:cTn id="17" presetID="10" presetClass="entr" presetSubtype="0" fill="hold" grpId="0" nodeType="withEffect">
                                  <p:stCondLst>
                                    <p:cond delay="20000"/>
                                  </p:stCondLst>
                                  <p:childTnLst>
                                    <p:set>
                                      <p:cBhvr>
                                        <p:cTn id="18" dur="1" fill="hold">
                                          <p:stCondLst>
                                            <p:cond delay="0"/>
                                          </p:stCondLst>
                                        </p:cTn>
                                        <p:tgtEl>
                                          <p:spTgt spid="3">
                                            <p:txEl>
                                              <p:pRg st="5" end="5"/>
                                            </p:txEl>
                                          </p:spTgt>
                                        </p:tgtEl>
                                        <p:attrNameLst>
                                          <p:attrName>style.visibility</p:attrName>
                                        </p:attrNameLst>
                                      </p:cBhvr>
                                      <p:to>
                                        <p:strVal val="visible"/>
                                      </p:to>
                                    </p:set>
                                    <p:animEffect transition="in" filter="fade">
                                      <p:cBhvr>
                                        <p:cTn id="19" dur="500"/>
                                        <p:tgtEl>
                                          <p:spTgt spid="3">
                                            <p:txEl>
                                              <p:pRg st="5" end="5"/>
                                            </p:txEl>
                                          </p:spTgt>
                                        </p:tgtEl>
                                      </p:cBhvr>
                                    </p:animEffect>
                                  </p:childTnLst>
                                </p:cTn>
                              </p:par>
                              <p:par>
                                <p:cTn id="20" presetID="2" presetClass="entr" presetSubtype="4" fill="hold" nodeType="withEffect">
                                  <p:stCondLst>
                                    <p:cond delay="21000"/>
                                  </p:stCondLst>
                                  <p:childTnLst>
                                    <p:set>
                                      <p:cBhvr>
                                        <p:cTn id="21" dur="1" fill="hold">
                                          <p:stCondLst>
                                            <p:cond delay="0"/>
                                          </p:stCondLst>
                                        </p:cTn>
                                        <p:tgtEl>
                                          <p:spTgt spid="8"/>
                                        </p:tgtEl>
                                        <p:attrNameLst>
                                          <p:attrName>style.visibility</p:attrName>
                                        </p:attrNameLst>
                                      </p:cBhvr>
                                      <p:to>
                                        <p:strVal val="visible"/>
                                      </p:to>
                                    </p:set>
                                    <p:anim calcmode="lin" valueType="num">
                                      <p:cBhvr additive="base">
                                        <p:cTn id="22" dur="500" fill="hold"/>
                                        <p:tgtEl>
                                          <p:spTgt spid="8"/>
                                        </p:tgtEl>
                                        <p:attrNameLst>
                                          <p:attrName>ppt_x</p:attrName>
                                        </p:attrNameLst>
                                      </p:cBhvr>
                                      <p:tavLst>
                                        <p:tav tm="0">
                                          <p:val>
                                            <p:strVal val="#ppt_x"/>
                                          </p:val>
                                        </p:tav>
                                        <p:tav tm="100000">
                                          <p:val>
                                            <p:strVal val="#ppt_x"/>
                                          </p:val>
                                        </p:tav>
                                      </p:tavLst>
                                    </p:anim>
                                    <p:anim calcmode="lin" valueType="num">
                                      <p:cBhvr additive="base">
                                        <p:cTn id="23"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24" fill="hold" display="0">
                  <p:stCondLst>
                    <p:cond delay="indefinite"/>
                  </p:stCondLst>
                  <p:endCondLst>
                    <p:cond evt="onStopAudio" delay="0">
                      <p:tgtEl>
                        <p:sldTgt/>
                      </p:tgtEl>
                    </p:cond>
                  </p:endCondLst>
                </p:cTn>
                <p:tgtEl>
                  <p:spTgt spid="9"/>
                </p:tgtEl>
              </p:cMediaNode>
            </p:audio>
            <p:audio>
              <p:cMediaNode vol="80000">
                <p:cTn id="25" fill="hold" display="0">
                  <p:stCondLst>
                    <p:cond delay="indefinite"/>
                  </p:stCondLst>
                  <p:endCondLst>
                    <p:cond evt="onStopAudio" delay="0">
                      <p:tgtEl>
                        <p:sldTgt/>
                      </p:tgtEl>
                    </p:cond>
                  </p:endCondLst>
                </p:cTn>
                <p:tgtEl>
                  <p:spTgt spid="10"/>
                </p:tgtEl>
              </p:cMediaNode>
            </p:audio>
          </p:childTnLst>
        </p:cTn>
      </p:par>
    </p:tnLst>
    <p:bldLst>
      <p:bldP spid="3" grpId="0" uiExpand="1"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B67520-2CB9-4BC3-9684-7D6D1030C0EA}"/>
              </a:ext>
            </a:extLst>
          </p:cNvPr>
          <p:cNvSpPr>
            <a:spLocks noGrp="1"/>
          </p:cNvSpPr>
          <p:nvPr>
            <p:ph type="title"/>
          </p:nvPr>
        </p:nvSpPr>
        <p:spPr/>
        <p:txBody>
          <a:bodyPr/>
          <a:lstStyle/>
          <a:p>
            <a:endParaRPr lang="en-GB"/>
          </a:p>
        </p:txBody>
      </p:sp>
      <p:pic>
        <p:nvPicPr>
          <p:cNvPr id="5" name="Content Placeholder 4">
            <a:extLst>
              <a:ext uri="{FF2B5EF4-FFF2-40B4-BE49-F238E27FC236}">
                <a16:creationId xmlns:a16="http://schemas.microsoft.com/office/drawing/2014/main" id="{36985B7B-4FBF-4741-9077-D703D417C4A2}"/>
              </a:ext>
            </a:extLst>
          </p:cNvPr>
          <p:cNvPicPr>
            <a:picLocks noGrp="1" noChangeAspect="1"/>
          </p:cNvPicPr>
          <p:nvPr>
            <p:ph idx="1"/>
          </p:nvPr>
        </p:nvPicPr>
        <p:blipFill>
          <a:blip r:embed="rId4">
            <a:extLst>
              <a:ext uri="{BEBA8EAE-BF5A-486C-A8C5-ECC9F3942E4B}">
                <a14:imgProps xmlns:a14="http://schemas.microsoft.com/office/drawing/2010/main">
                  <a14:imgLayer r:embed="rId5">
                    <a14:imgEffect>
                      <a14:sharpenSoften amount="50000"/>
                    </a14:imgEffect>
                    <a14:imgEffect>
                      <a14:saturation sat="0"/>
                    </a14:imgEffect>
                    <a14:imgEffect>
                      <a14:brightnessContrast bright="40000" contrast="-40000"/>
                    </a14:imgEffect>
                  </a14:imgLayer>
                </a14:imgProps>
              </a:ext>
            </a:extLst>
          </a:blip>
          <a:stretch>
            <a:fillRect/>
          </a:stretch>
        </p:blipFill>
        <p:spPr>
          <a:xfrm>
            <a:off x="3614387" y="481668"/>
            <a:ext cx="8944376" cy="5519189"/>
          </a:xfrm>
        </p:spPr>
      </p:pic>
      <p:pic>
        <p:nvPicPr>
          <p:cNvPr id="7" name="Picture 6">
            <a:extLst>
              <a:ext uri="{FF2B5EF4-FFF2-40B4-BE49-F238E27FC236}">
                <a16:creationId xmlns:a16="http://schemas.microsoft.com/office/drawing/2014/main" id="{7584E751-E4B3-45B0-A822-339BE8415908}"/>
              </a:ext>
            </a:extLst>
          </p:cNvPr>
          <p:cNvPicPr>
            <a:picLocks noChangeAspect="1"/>
          </p:cNvPicPr>
          <p:nvPr/>
        </p:nvPicPr>
        <p:blipFill>
          <a:blip r:embed="rId6">
            <a:extLst>
              <a:ext uri="{BEBA8EAE-BF5A-486C-A8C5-ECC9F3942E4B}">
                <a14:imgProps xmlns:a14="http://schemas.microsoft.com/office/drawing/2010/main">
                  <a14:imgLayer r:embed="rId7">
                    <a14:imgEffect>
                      <a14:sharpenSoften amount="50000"/>
                    </a14:imgEffect>
                    <a14:imgEffect>
                      <a14:saturation sat="0"/>
                    </a14:imgEffect>
                    <a14:imgEffect>
                      <a14:brightnessContrast bright="40000" contrast="-40000"/>
                    </a14:imgEffect>
                  </a14:imgLayer>
                </a14:imgProps>
              </a:ext>
            </a:extLst>
          </a:blip>
          <a:stretch>
            <a:fillRect/>
          </a:stretch>
        </p:blipFill>
        <p:spPr>
          <a:xfrm>
            <a:off x="199045" y="485936"/>
            <a:ext cx="4105848" cy="4305901"/>
          </a:xfrm>
          <a:prstGeom prst="rect">
            <a:avLst/>
          </a:prstGeom>
          <a:ln>
            <a:solidFill>
              <a:schemeClr val="accent1"/>
            </a:solidFill>
          </a:ln>
        </p:spPr>
      </p:pic>
      <p:pic>
        <p:nvPicPr>
          <p:cNvPr id="8" name="Recorded Sound">
            <a:hlinkClick r:id="" action="ppaction://media"/>
            <a:extLst>
              <a:ext uri="{FF2B5EF4-FFF2-40B4-BE49-F238E27FC236}">
                <a16:creationId xmlns:a16="http://schemas.microsoft.com/office/drawing/2014/main" id="{1AE9B3E8-E0D9-401D-9EB0-C504D69AF362}"/>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741332634"/>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3818"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8"/>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09D954-CBC5-4E77-AA08-A950E1031945}"/>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A88A377F-2419-43B7-BAD0-D8405B000EDE}"/>
              </a:ext>
            </a:extLst>
          </p:cNvPr>
          <p:cNvSpPr>
            <a:spLocks noGrp="1"/>
          </p:cNvSpPr>
          <p:nvPr>
            <p:ph idx="1"/>
          </p:nvPr>
        </p:nvSpPr>
        <p:spPr>
          <a:xfrm>
            <a:off x="7648574" y="723900"/>
            <a:ext cx="3705225" cy="5453063"/>
          </a:xfrm>
          <a:ln>
            <a:solidFill>
              <a:srgbClr val="00B0F0"/>
            </a:solidFill>
          </a:ln>
        </p:spPr>
        <p:txBody>
          <a:bodyPr>
            <a:normAutofit lnSpcReduction="10000"/>
          </a:bodyPr>
          <a:lstStyle/>
          <a:p>
            <a:r>
              <a:rPr lang="en-GB" dirty="0"/>
              <a:t>What emoticon can you draw now? Think about what is </a:t>
            </a:r>
            <a:r>
              <a:rPr lang="en-GB" dirty="0" err="1"/>
              <a:t>happenening</a:t>
            </a:r>
            <a:r>
              <a:rPr lang="en-GB" dirty="0"/>
              <a:t>?</a:t>
            </a:r>
          </a:p>
          <a:p>
            <a:r>
              <a:rPr lang="en-GB" dirty="0"/>
              <a:t>Are the foxes nearly caught?</a:t>
            </a:r>
          </a:p>
          <a:p>
            <a:r>
              <a:rPr lang="en-GB" dirty="0"/>
              <a:t>Are they escaping from the farmers?</a:t>
            </a:r>
          </a:p>
          <a:p>
            <a:r>
              <a:rPr lang="en-GB" dirty="0"/>
              <a:t>Is Mr Fox determined to save his children? </a:t>
            </a:r>
          </a:p>
          <a:p>
            <a:r>
              <a:rPr lang="en-GB" dirty="0"/>
              <a:t>Could it be a similar emoticon to the one before?</a:t>
            </a:r>
          </a:p>
          <a:p>
            <a:endParaRPr lang="en-GB" dirty="0"/>
          </a:p>
        </p:txBody>
      </p:sp>
      <p:pic>
        <p:nvPicPr>
          <p:cNvPr id="5" name="Picture 4">
            <a:extLst>
              <a:ext uri="{FF2B5EF4-FFF2-40B4-BE49-F238E27FC236}">
                <a16:creationId xmlns:a16="http://schemas.microsoft.com/office/drawing/2014/main" id="{AAB5937A-B9E7-4F84-A557-F15645CFC251}"/>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saturation sat="0"/>
                    </a14:imgEffect>
                    <a14:imgEffect>
                      <a14:brightnessContrast bright="40000" contrast="-40000"/>
                    </a14:imgEffect>
                  </a14:imgLayer>
                </a14:imgProps>
              </a:ext>
            </a:extLst>
          </a:blip>
          <a:stretch>
            <a:fillRect/>
          </a:stretch>
        </p:blipFill>
        <p:spPr>
          <a:xfrm rot="16200000">
            <a:off x="872096" y="-72980"/>
            <a:ext cx="5893244" cy="6769449"/>
          </a:xfrm>
          <a:prstGeom prst="rect">
            <a:avLst/>
          </a:prstGeom>
        </p:spPr>
      </p:pic>
      <p:pic>
        <p:nvPicPr>
          <p:cNvPr id="7" name="Recorded Sound">
            <a:hlinkClick r:id="" action="ppaction://media"/>
            <a:extLst>
              <a:ext uri="{FF2B5EF4-FFF2-40B4-BE49-F238E27FC236}">
                <a16:creationId xmlns:a16="http://schemas.microsoft.com/office/drawing/2014/main" id="{34EE8C32-1971-405F-BC9B-CD40CDB496E0}"/>
              </a:ext>
            </a:extLst>
          </p:cNvPr>
          <p:cNvPicPr>
            <a:picLocks noChangeAspect="1"/>
          </p:cNvPicPr>
          <p:nvPr>
            <a:audioFile r:link="rId2"/>
            <p:extLst>
              <p:ext uri="{DAA4B4D4-6D71-4841-9C94-3DE7FCFB9230}">
                <p14:media xmlns:p14="http://schemas.microsoft.com/office/powerpoint/2010/main" r:embed="rId1"/>
              </p:ext>
            </p:extLst>
          </p:nvPr>
        </p:nvPicPr>
        <p:blipFill>
          <a:blip r:embed="rId14"/>
          <a:stretch>
            <a:fillRect/>
          </a:stretch>
        </p:blipFill>
        <p:spPr>
          <a:xfrm>
            <a:off x="5851525" y="3184525"/>
            <a:ext cx="487363" cy="487363"/>
          </a:xfrm>
          <a:prstGeom prst="rect">
            <a:avLst/>
          </a:prstGeom>
        </p:spPr>
      </p:pic>
      <p:pic>
        <p:nvPicPr>
          <p:cNvPr id="8" name="Recorded Sound">
            <a:hlinkClick r:id="" action="ppaction://media"/>
            <a:extLst>
              <a:ext uri="{FF2B5EF4-FFF2-40B4-BE49-F238E27FC236}">
                <a16:creationId xmlns:a16="http://schemas.microsoft.com/office/drawing/2014/main" id="{CF7C0550-8B10-48F4-A2FD-6C9DDC1E12BD}"/>
              </a:ext>
            </a:extLst>
          </p:cNvPr>
          <p:cNvPicPr>
            <a:picLocks noChangeAspect="1"/>
          </p:cNvPicPr>
          <p:nvPr>
            <a:audioFile r:link="rId4"/>
            <p:extLst>
              <p:ext uri="{DAA4B4D4-6D71-4841-9C94-3DE7FCFB9230}">
                <p14:media xmlns:p14="http://schemas.microsoft.com/office/powerpoint/2010/main" r:embed="rId3"/>
              </p:ext>
            </p:extLst>
          </p:nvPr>
        </p:nvPicPr>
        <p:blipFill>
          <a:blip r:embed="rId14"/>
          <a:stretch>
            <a:fillRect/>
          </a:stretch>
        </p:blipFill>
        <p:spPr>
          <a:xfrm>
            <a:off x="5851525" y="3184525"/>
            <a:ext cx="487363" cy="487363"/>
          </a:xfrm>
          <a:prstGeom prst="rect">
            <a:avLst/>
          </a:prstGeom>
        </p:spPr>
      </p:pic>
      <p:pic>
        <p:nvPicPr>
          <p:cNvPr id="9" name="Recorded Sound">
            <a:hlinkClick r:id="" action="ppaction://media"/>
            <a:extLst>
              <a:ext uri="{FF2B5EF4-FFF2-40B4-BE49-F238E27FC236}">
                <a16:creationId xmlns:a16="http://schemas.microsoft.com/office/drawing/2014/main" id="{A86F4128-2FF5-434B-B228-7A082B6EB9A9}"/>
              </a:ext>
            </a:extLst>
          </p:cNvPr>
          <p:cNvPicPr>
            <a:picLocks noChangeAspect="1"/>
          </p:cNvPicPr>
          <p:nvPr>
            <a:audioFile r:link="rId6"/>
            <p:extLst>
              <p:ext uri="{DAA4B4D4-6D71-4841-9C94-3DE7FCFB9230}">
                <p14:media xmlns:p14="http://schemas.microsoft.com/office/powerpoint/2010/main" r:embed="rId5"/>
              </p:ext>
            </p:extLst>
          </p:nvPr>
        </p:nvPicPr>
        <p:blipFill>
          <a:blip r:embed="rId14"/>
          <a:stretch>
            <a:fillRect/>
          </a:stretch>
        </p:blipFill>
        <p:spPr>
          <a:xfrm>
            <a:off x="5851525" y="3184525"/>
            <a:ext cx="487363" cy="487363"/>
          </a:xfrm>
          <a:prstGeom prst="rect">
            <a:avLst/>
          </a:prstGeom>
        </p:spPr>
      </p:pic>
      <p:pic>
        <p:nvPicPr>
          <p:cNvPr id="10" name="Recorded Sound">
            <a:hlinkClick r:id="" action="ppaction://media"/>
            <a:extLst>
              <a:ext uri="{FF2B5EF4-FFF2-40B4-BE49-F238E27FC236}">
                <a16:creationId xmlns:a16="http://schemas.microsoft.com/office/drawing/2014/main" id="{5656885C-B5D6-4650-866C-A80FC3B9B456}"/>
              </a:ext>
            </a:extLst>
          </p:cNvPr>
          <p:cNvPicPr>
            <a:picLocks noChangeAspect="1"/>
          </p:cNvPicPr>
          <p:nvPr>
            <a:audioFile r:link="rId8"/>
            <p:extLst>
              <p:ext uri="{DAA4B4D4-6D71-4841-9C94-3DE7FCFB9230}">
                <p14:media xmlns:p14="http://schemas.microsoft.com/office/powerpoint/2010/main" r:embed="rId7"/>
              </p:ext>
            </p:extLst>
          </p:nvPr>
        </p:nvPicPr>
        <p:blipFill>
          <a:blip r:embed="rId14"/>
          <a:stretch>
            <a:fillRect/>
          </a:stretch>
        </p:blipFill>
        <p:spPr>
          <a:xfrm>
            <a:off x="5851525" y="3184525"/>
            <a:ext cx="487363" cy="487363"/>
          </a:xfrm>
          <a:prstGeom prst="rect">
            <a:avLst/>
          </a:prstGeom>
        </p:spPr>
      </p:pic>
      <p:pic>
        <p:nvPicPr>
          <p:cNvPr id="11" name="Recorded Sound">
            <a:hlinkClick r:id="" action="ppaction://media"/>
            <a:extLst>
              <a:ext uri="{FF2B5EF4-FFF2-40B4-BE49-F238E27FC236}">
                <a16:creationId xmlns:a16="http://schemas.microsoft.com/office/drawing/2014/main" id="{A1A86AA0-AAF3-4F4A-A9B5-2EBE13572232}"/>
              </a:ext>
            </a:extLst>
          </p:cNvPr>
          <p:cNvPicPr>
            <a:picLocks noChangeAspect="1"/>
          </p:cNvPicPr>
          <p:nvPr>
            <a:audioFile r:link="rId10"/>
            <p:extLst>
              <p:ext uri="{DAA4B4D4-6D71-4841-9C94-3DE7FCFB9230}">
                <p14:media xmlns:p14="http://schemas.microsoft.com/office/powerpoint/2010/main" r:embed="rId9"/>
              </p:ext>
            </p:extLst>
          </p:nvPr>
        </p:nvPicPr>
        <p:blipFill>
          <a:blip r:embed="rId14"/>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2108688142"/>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39251"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0015" fill="hold"/>
                                        <p:tgtEl>
                                          <p:spTgt spid="11"/>
                                        </p:tgtEl>
                                      </p:cBhvr>
                                    </p:cmd>
                                  </p:childTnLst>
                                </p:cTn>
                              </p:par>
                              <p:par>
                                <p:cTn id="11" presetID="10" presetClass="entr" presetSubtype="0" fill="hold" nodeType="withEffect">
                                  <p:stCondLst>
                                    <p:cond delay="0"/>
                                  </p:stCondLst>
                                  <p:childTnLst>
                                    <p:set>
                                      <p:cBhvr>
                                        <p:cTn id="12" dur="1" fill="hold">
                                          <p:stCondLst>
                                            <p:cond delay="0"/>
                                          </p:stCondLst>
                                        </p:cTn>
                                        <p:tgtEl>
                                          <p:spTgt spid="3">
                                            <p:txEl>
                                              <p:pRg st="0" end="0"/>
                                            </p:txEl>
                                          </p:spTgt>
                                        </p:tgtEl>
                                        <p:attrNameLst>
                                          <p:attrName>style.visibility</p:attrName>
                                        </p:attrNameLst>
                                      </p:cBhvr>
                                      <p:to>
                                        <p:strVal val="visible"/>
                                      </p:to>
                                    </p:set>
                                    <p:animEffect transition="in" filter="fade">
                                      <p:cBhvr>
                                        <p:cTn id="13" dur="500"/>
                                        <p:tgtEl>
                                          <p:spTgt spid="3">
                                            <p:txEl>
                                              <p:pRg st="0" end="0"/>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500"/>
                                        <p:tgtEl>
                                          <p:spTgt spid="3">
                                            <p:txEl>
                                              <p:pRg st="2" end="2"/>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4" end="4"/>
                                            </p:txEl>
                                          </p:spTgt>
                                        </p:tgtEl>
                                        <p:attrNameLst>
                                          <p:attrName>style.visibility</p:attrName>
                                        </p:attrNameLst>
                                      </p:cBhvr>
                                      <p:to>
                                        <p:strVal val="visible"/>
                                      </p:to>
                                    </p:set>
                                    <p:animEffect transition="in" filter="fade">
                                      <p:cBhvr>
                                        <p:cTn id="25"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26" fill="hold" display="0">
                  <p:stCondLst>
                    <p:cond delay="indefinite"/>
                  </p:stCondLst>
                  <p:endCondLst>
                    <p:cond evt="onStopAudio" delay="0">
                      <p:tgtEl>
                        <p:sldTgt/>
                      </p:tgtEl>
                    </p:cond>
                  </p:endCondLst>
                </p:cTn>
                <p:tgtEl>
                  <p:spTgt spid="7"/>
                </p:tgtEl>
              </p:cMediaNode>
            </p:audio>
            <p:audio>
              <p:cMediaNode vol="80000">
                <p:cTn id="27" fill="hold" display="0">
                  <p:stCondLst>
                    <p:cond delay="indefinite"/>
                  </p:stCondLst>
                  <p:endCondLst>
                    <p:cond evt="onStopAudio" delay="0">
                      <p:tgtEl>
                        <p:sldTgt/>
                      </p:tgtEl>
                    </p:cond>
                  </p:endCondLst>
                </p:cTn>
                <p:tgtEl>
                  <p:spTgt spid="8"/>
                </p:tgtEl>
              </p:cMediaNode>
            </p:audio>
            <p:audio>
              <p:cMediaNode vol="80000">
                <p:cTn id="28" fill="hold" display="0">
                  <p:stCondLst>
                    <p:cond delay="indefinite"/>
                  </p:stCondLst>
                  <p:endCondLst>
                    <p:cond evt="onStopAudio" delay="0">
                      <p:tgtEl>
                        <p:sldTgt/>
                      </p:tgtEl>
                    </p:cond>
                  </p:endCondLst>
                </p:cTn>
                <p:tgtEl>
                  <p:spTgt spid="9"/>
                </p:tgtEl>
              </p:cMediaNode>
            </p:audio>
            <p:audio>
              <p:cMediaNode vol="80000">
                <p:cTn id="29" fill="hold" display="0">
                  <p:stCondLst>
                    <p:cond delay="indefinite"/>
                  </p:stCondLst>
                  <p:endCondLst>
                    <p:cond evt="onStopAudio" delay="0">
                      <p:tgtEl>
                        <p:sldTgt/>
                      </p:tgtEl>
                    </p:cond>
                  </p:endCondLst>
                </p:cTn>
                <p:tgtEl>
                  <p:spTgt spid="10"/>
                </p:tgtEl>
              </p:cMediaNode>
            </p:audio>
            <p:audio>
              <p:cMediaNode vol="80000">
                <p:cTn id="30" fill="hold" display="0">
                  <p:stCondLst>
                    <p:cond delay="indefinite"/>
                  </p:stCondLst>
                  <p:endCondLst>
                    <p:cond evt="onStopAudio" delay="0">
                      <p:tgtEl>
                        <p:sldTgt/>
                      </p:tgtEl>
                    </p:cond>
                  </p:endCondLst>
                </p:cTn>
                <p:tgtEl>
                  <p:spTgt spid="11"/>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1E4052-07CF-4D29-A3C7-EF10860DEC4B}"/>
              </a:ext>
            </a:extLst>
          </p:cNvPr>
          <p:cNvSpPr>
            <a:spLocks noGrp="1"/>
          </p:cNvSpPr>
          <p:nvPr>
            <p:ph type="title"/>
          </p:nvPr>
        </p:nvSpPr>
        <p:spPr/>
        <p:txBody>
          <a:bodyPr/>
          <a:lstStyle/>
          <a:p>
            <a:endParaRPr lang="en-GB"/>
          </a:p>
        </p:txBody>
      </p:sp>
      <p:pic>
        <p:nvPicPr>
          <p:cNvPr id="5" name="Picture 4">
            <a:extLst>
              <a:ext uri="{FF2B5EF4-FFF2-40B4-BE49-F238E27FC236}">
                <a16:creationId xmlns:a16="http://schemas.microsoft.com/office/drawing/2014/main" id="{732E800E-6207-4F9E-A599-A79FAB0FAF10}"/>
              </a:ext>
            </a:extLst>
          </p:cNvPr>
          <p:cNvPicPr>
            <a:picLocks noChangeAspect="1"/>
          </p:cNvPicPr>
          <p:nvPr/>
        </p:nvPicPr>
        <p:blipFill>
          <a:blip r:embed="rId8">
            <a:extLst>
              <a:ext uri="{BEBA8EAE-BF5A-486C-A8C5-ECC9F3942E4B}">
                <a14:imgProps xmlns:a14="http://schemas.microsoft.com/office/drawing/2010/main">
                  <a14:imgLayer r:embed="rId9">
                    <a14:imgEffect>
                      <a14:sharpenSoften amount="50000"/>
                    </a14:imgEffect>
                    <a14:imgEffect>
                      <a14:saturation sat="0"/>
                    </a14:imgEffect>
                    <a14:imgEffect>
                      <a14:brightnessContrast bright="40000" contrast="-40000"/>
                    </a14:imgEffect>
                  </a14:imgLayer>
                </a14:imgProps>
              </a:ext>
            </a:extLst>
          </a:blip>
          <a:stretch>
            <a:fillRect/>
          </a:stretch>
        </p:blipFill>
        <p:spPr>
          <a:xfrm rot="16200000">
            <a:off x="5627899" y="307018"/>
            <a:ext cx="5144218" cy="6125430"/>
          </a:xfrm>
          <a:prstGeom prst="rect">
            <a:avLst/>
          </a:prstGeom>
        </p:spPr>
      </p:pic>
      <p:sp>
        <p:nvSpPr>
          <p:cNvPr id="3" name="Content Placeholder 2">
            <a:extLst>
              <a:ext uri="{FF2B5EF4-FFF2-40B4-BE49-F238E27FC236}">
                <a16:creationId xmlns:a16="http://schemas.microsoft.com/office/drawing/2014/main" id="{A080D1B5-10DD-412A-9ABB-4E610836E36E}"/>
              </a:ext>
            </a:extLst>
          </p:cNvPr>
          <p:cNvSpPr>
            <a:spLocks noGrp="1"/>
          </p:cNvSpPr>
          <p:nvPr>
            <p:ph idx="1"/>
          </p:nvPr>
        </p:nvSpPr>
        <p:spPr>
          <a:xfrm>
            <a:off x="329734" y="3076705"/>
            <a:ext cx="4450443" cy="3293615"/>
          </a:xfrm>
          <a:ln>
            <a:solidFill>
              <a:srgbClr val="00B0F0"/>
            </a:solidFill>
          </a:ln>
        </p:spPr>
        <p:txBody>
          <a:bodyPr>
            <a:normAutofit fontScale="85000" lnSpcReduction="20000"/>
          </a:bodyPr>
          <a:lstStyle/>
          <a:p>
            <a:endParaRPr lang="en-GB" dirty="0"/>
          </a:p>
          <a:p>
            <a:r>
              <a:rPr lang="en-GB" dirty="0"/>
              <a:t>When Mr Fox says, ‘Phew!’ How does he feel.</a:t>
            </a:r>
          </a:p>
          <a:p>
            <a:endParaRPr lang="en-GB" dirty="0"/>
          </a:p>
          <a:p>
            <a:r>
              <a:rPr lang="en-GB" dirty="0"/>
              <a:t>Which word best describes how he feels?</a:t>
            </a:r>
          </a:p>
          <a:p>
            <a:endParaRPr lang="en-GB" dirty="0"/>
          </a:p>
          <a:p>
            <a:r>
              <a:rPr lang="en-GB" dirty="0"/>
              <a:t>Relieved		angry		scared	happy		</a:t>
            </a:r>
          </a:p>
          <a:p>
            <a:endParaRPr lang="en-GB" dirty="0"/>
          </a:p>
          <a:p>
            <a:endParaRPr lang="en-GB" dirty="0"/>
          </a:p>
          <a:p>
            <a:endParaRPr lang="en-GB" dirty="0"/>
          </a:p>
        </p:txBody>
      </p:sp>
      <p:pic>
        <p:nvPicPr>
          <p:cNvPr id="6" name="Picture 5">
            <a:extLst>
              <a:ext uri="{FF2B5EF4-FFF2-40B4-BE49-F238E27FC236}">
                <a16:creationId xmlns:a16="http://schemas.microsoft.com/office/drawing/2014/main" id="{9F8DE282-17F4-49AE-9281-DB6CD7ED1282}"/>
              </a:ext>
            </a:extLst>
          </p:cNvPr>
          <p:cNvPicPr>
            <a:picLocks noChangeAspect="1"/>
          </p:cNvPicPr>
          <p:nvPr/>
        </p:nvPicPr>
        <p:blipFill>
          <a:blip r:embed="rId10">
            <a:extLst>
              <a:ext uri="{BEBA8EAE-BF5A-486C-A8C5-ECC9F3942E4B}">
                <a14:imgProps xmlns:a14="http://schemas.microsoft.com/office/drawing/2010/main">
                  <a14:imgLayer r:embed="rId11">
                    <a14:imgEffect>
                      <a14:sharpenSoften amount="50000"/>
                    </a14:imgEffect>
                    <a14:imgEffect>
                      <a14:saturation sat="0"/>
                    </a14:imgEffect>
                    <a14:imgEffect>
                      <a14:brightnessContrast bright="40000" contrast="-40000"/>
                    </a14:imgEffect>
                  </a14:imgLayer>
                </a14:imgProps>
              </a:ext>
            </a:extLst>
          </a:blip>
          <a:stretch>
            <a:fillRect/>
          </a:stretch>
        </p:blipFill>
        <p:spPr>
          <a:xfrm rot="16200000">
            <a:off x="531617" y="-51409"/>
            <a:ext cx="2560354" cy="3142973"/>
          </a:xfrm>
          <a:prstGeom prst="rect">
            <a:avLst/>
          </a:prstGeom>
          <a:ln>
            <a:solidFill>
              <a:schemeClr val="accent1"/>
            </a:solidFill>
          </a:ln>
        </p:spPr>
      </p:pic>
      <p:pic>
        <p:nvPicPr>
          <p:cNvPr id="7" name="Recorded Sound">
            <a:hlinkClick r:id="" action="ppaction://media"/>
            <a:extLst>
              <a:ext uri="{FF2B5EF4-FFF2-40B4-BE49-F238E27FC236}">
                <a16:creationId xmlns:a16="http://schemas.microsoft.com/office/drawing/2014/main" id="{AA7F3481-1D65-4187-9E34-9597F1D21FAF}"/>
              </a:ext>
            </a:extLst>
          </p:cNvPr>
          <p:cNvPicPr>
            <a:picLocks noChangeAspect="1"/>
          </p:cNvPicPr>
          <p:nvPr>
            <a:audioFile r:link="rId2"/>
            <p:extLst>
              <p:ext uri="{DAA4B4D4-6D71-4841-9C94-3DE7FCFB9230}">
                <p14:media xmlns:p14="http://schemas.microsoft.com/office/powerpoint/2010/main" r:embed="rId1"/>
              </p:ext>
            </p:extLst>
          </p:nvPr>
        </p:nvPicPr>
        <p:blipFill>
          <a:blip r:embed="rId12"/>
          <a:stretch>
            <a:fillRect/>
          </a:stretch>
        </p:blipFill>
        <p:spPr>
          <a:xfrm>
            <a:off x="5851525" y="3184525"/>
            <a:ext cx="487363" cy="487363"/>
          </a:xfrm>
          <a:prstGeom prst="rect">
            <a:avLst/>
          </a:prstGeom>
        </p:spPr>
      </p:pic>
      <p:pic>
        <p:nvPicPr>
          <p:cNvPr id="8" name="Recorded Sound">
            <a:hlinkClick r:id="" action="ppaction://media"/>
            <a:extLst>
              <a:ext uri="{FF2B5EF4-FFF2-40B4-BE49-F238E27FC236}">
                <a16:creationId xmlns:a16="http://schemas.microsoft.com/office/drawing/2014/main" id="{344C7996-CB67-49D0-91DF-B19E17217993}"/>
              </a:ext>
            </a:extLst>
          </p:cNvPr>
          <p:cNvPicPr>
            <a:picLocks noChangeAspect="1"/>
          </p:cNvPicPr>
          <p:nvPr>
            <a:audioFile r:link="rId4"/>
            <p:extLst>
              <p:ext uri="{DAA4B4D4-6D71-4841-9C94-3DE7FCFB9230}">
                <p14:media xmlns:p14="http://schemas.microsoft.com/office/powerpoint/2010/main" r:embed="rId3"/>
              </p:ext>
            </p:extLst>
          </p:nvPr>
        </p:nvPicPr>
        <p:blipFill>
          <a:blip r:embed="rId12"/>
          <a:stretch>
            <a:fillRect/>
          </a:stretch>
        </p:blipFill>
        <p:spPr>
          <a:xfrm>
            <a:off x="5851525" y="3184525"/>
            <a:ext cx="487363" cy="487363"/>
          </a:xfrm>
          <a:prstGeom prst="rect">
            <a:avLst/>
          </a:prstGeom>
        </p:spPr>
      </p:pic>
      <p:sp>
        <p:nvSpPr>
          <p:cNvPr id="9" name="Oval 8">
            <a:extLst>
              <a:ext uri="{FF2B5EF4-FFF2-40B4-BE49-F238E27FC236}">
                <a16:creationId xmlns:a16="http://schemas.microsoft.com/office/drawing/2014/main" id="{2E8F156F-096F-4511-B473-307F182A3942}"/>
              </a:ext>
            </a:extLst>
          </p:cNvPr>
          <p:cNvSpPr/>
          <p:nvPr/>
        </p:nvSpPr>
        <p:spPr>
          <a:xfrm>
            <a:off x="238657" y="5230642"/>
            <a:ext cx="1971040" cy="711200"/>
          </a:xfrm>
          <a:prstGeom prst="ellipse">
            <a:avLst/>
          </a:prstGeom>
          <a:noFill/>
          <a:ln w="2857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 name="Recorded Sound">
            <a:hlinkClick r:id="" action="ppaction://media"/>
            <a:extLst>
              <a:ext uri="{FF2B5EF4-FFF2-40B4-BE49-F238E27FC236}">
                <a16:creationId xmlns:a16="http://schemas.microsoft.com/office/drawing/2014/main" id="{77D7C677-2A93-4CD8-B7F0-E8F97536CF95}"/>
              </a:ext>
            </a:extLst>
          </p:cNvPr>
          <p:cNvPicPr>
            <a:picLocks noChangeAspect="1"/>
          </p:cNvPicPr>
          <p:nvPr>
            <a:audioFile r:link="rId6"/>
            <p:extLst>
              <p:ext uri="{DAA4B4D4-6D71-4841-9C94-3DE7FCFB9230}">
                <p14:media xmlns:p14="http://schemas.microsoft.com/office/powerpoint/2010/main" r:embed="rId5"/>
              </p:ext>
            </p:extLst>
          </p:nvPr>
        </p:nvPicPr>
        <p:blipFill>
          <a:blip r:embed="rId12"/>
          <a:stretch>
            <a:fillRect/>
          </a:stretch>
        </p:blipFill>
        <p:spPr>
          <a:xfrm>
            <a:off x="5851525" y="3184525"/>
            <a:ext cx="487363" cy="487363"/>
          </a:xfrm>
          <a:prstGeom prst="rect">
            <a:avLst/>
          </a:prstGeom>
        </p:spPr>
      </p:pic>
    </p:spTree>
    <p:extLst>
      <p:ext uri="{BB962C8B-B14F-4D97-AF65-F5344CB8AC3E}">
        <p14:creationId xmlns:p14="http://schemas.microsoft.com/office/powerpoint/2010/main" val="3185176587"/>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4172" fill="hold"/>
                                        <p:tgtEl>
                                          <p:spTgt spid="7"/>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16589" fill="hold"/>
                                        <p:tgtEl>
                                          <p:spTgt spid="10"/>
                                        </p:tgtEl>
                                      </p:cBhvr>
                                    </p:cmd>
                                  </p:childTnLst>
                                </p:cTn>
                              </p:par>
                              <p:par>
                                <p:cTn id="11" presetID="10" presetClass="entr" presetSubtype="0" fill="hold" grpId="0" nodeType="withEffect">
                                  <p:stCondLst>
                                    <p:cond delay="0"/>
                                  </p:stCondLst>
                                  <p:childTnLst>
                                    <p:set>
                                      <p:cBhvr>
                                        <p:cTn id="12" dur="1" fill="hold">
                                          <p:stCondLst>
                                            <p:cond delay="0"/>
                                          </p:stCondLst>
                                        </p:cTn>
                                        <p:tgtEl>
                                          <p:spTgt spid="3">
                                            <p:bg/>
                                          </p:spTgt>
                                        </p:tgtEl>
                                        <p:attrNameLst>
                                          <p:attrName>style.visibility</p:attrName>
                                        </p:attrNameLst>
                                      </p:cBhvr>
                                      <p:to>
                                        <p:strVal val="visible"/>
                                      </p:to>
                                    </p:set>
                                    <p:animEffect transition="in" filter="fade">
                                      <p:cBhvr>
                                        <p:cTn id="13" dur="500"/>
                                        <p:tgtEl>
                                          <p:spTgt spid="3">
                                            <p:bg/>
                                          </p:spTgt>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3">
                                            <p:txEl>
                                              <p:pRg st="1" end="1"/>
                                            </p:txEl>
                                          </p:spTgt>
                                        </p:tgtEl>
                                        <p:attrNameLst>
                                          <p:attrName>style.visibility</p:attrName>
                                        </p:attrNameLst>
                                      </p:cBhvr>
                                      <p:to>
                                        <p:strVal val="visible"/>
                                      </p:to>
                                    </p:set>
                                    <p:animEffect transition="in" filter="fade">
                                      <p:cBhvr>
                                        <p:cTn id="16" dur="500"/>
                                        <p:tgtEl>
                                          <p:spTgt spid="3">
                                            <p:txEl>
                                              <p:pRg st="1" end="1"/>
                                            </p:txEl>
                                          </p:spTgt>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Effect transition="in" filter="fade">
                                      <p:cBhvr>
                                        <p:cTn id="19" dur="500"/>
                                        <p:tgtEl>
                                          <p:spTgt spid="3">
                                            <p:txEl>
                                              <p:pRg st="3" end="3"/>
                                            </p:txEl>
                                          </p:spTgt>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5" end="5"/>
                                            </p:txEl>
                                          </p:spTgt>
                                        </p:tgtEl>
                                        <p:attrNameLst>
                                          <p:attrName>style.visibility</p:attrName>
                                        </p:attrNameLst>
                                      </p:cBhvr>
                                      <p:to>
                                        <p:strVal val="visible"/>
                                      </p:to>
                                    </p:set>
                                    <p:animEffect transition="in" filter="fade">
                                      <p:cBhvr>
                                        <p:cTn id="22" dur="500"/>
                                        <p:tgtEl>
                                          <p:spTgt spid="3">
                                            <p:txEl>
                                              <p:pRg st="5" end="5"/>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1000"/>
                                        <p:tgtEl>
                                          <p:spTgt spid="9"/>
                                        </p:tgtEl>
                                      </p:cBhvr>
                                    </p:animEffect>
                                    <p:anim calcmode="lin" valueType="num">
                                      <p:cBhvr>
                                        <p:cTn id="28" dur="1000" fill="hold"/>
                                        <p:tgtEl>
                                          <p:spTgt spid="9"/>
                                        </p:tgtEl>
                                        <p:attrNameLst>
                                          <p:attrName>ppt_x</p:attrName>
                                        </p:attrNameLst>
                                      </p:cBhvr>
                                      <p:tavLst>
                                        <p:tav tm="0">
                                          <p:val>
                                            <p:strVal val="#ppt_x"/>
                                          </p:val>
                                        </p:tav>
                                        <p:tav tm="100000">
                                          <p:val>
                                            <p:strVal val="#ppt_x"/>
                                          </p:val>
                                        </p:tav>
                                      </p:tavLst>
                                    </p:anim>
                                    <p:anim calcmode="lin" valueType="num">
                                      <p:cBhvr>
                                        <p:cTn id="2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30" fill="hold" display="0">
                  <p:stCondLst>
                    <p:cond delay="indefinite"/>
                  </p:stCondLst>
                  <p:endCondLst>
                    <p:cond evt="onStopAudio" delay="0">
                      <p:tgtEl>
                        <p:sldTgt/>
                      </p:tgtEl>
                    </p:cond>
                  </p:endCondLst>
                </p:cTn>
                <p:tgtEl>
                  <p:spTgt spid="7"/>
                </p:tgtEl>
              </p:cMediaNode>
            </p:audio>
            <p:audio>
              <p:cMediaNode vol="80000">
                <p:cTn id="31" fill="hold" display="0">
                  <p:stCondLst>
                    <p:cond delay="indefinite"/>
                  </p:stCondLst>
                  <p:endCondLst>
                    <p:cond evt="onStopAudio" delay="0">
                      <p:tgtEl>
                        <p:sldTgt/>
                      </p:tgtEl>
                    </p:cond>
                  </p:endCondLst>
                </p:cTn>
                <p:tgtEl>
                  <p:spTgt spid="8"/>
                </p:tgtEl>
              </p:cMediaNode>
            </p:audio>
            <p:audio>
              <p:cMediaNode vol="80000">
                <p:cTn id="32" fill="hold" display="0">
                  <p:stCondLst>
                    <p:cond delay="indefinite"/>
                  </p:stCondLst>
                  <p:endCondLst>
                    <p:cond evt="onStopAudio" delay="0">
                      <p:tgtEl>
                        <p:sldTgt/>
                      </p:tgtEl>
                    </p:cond>
                  </p:endCondLst>
                </p:cTn>
                <p:tgtEl>
                  <p:spTgt spid="10"/>
                </p:tgtEl>
              </p:cMediaNode>
            </p:audio>
          </p:childTnLst>
        </p:cTn>
      </p:par>
    </p:tnLst>
    <p:bldLst>
      <p:bldP spid="3" grpId="0" build="p" animBg="1"/>
      <p:bldP spid="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71</TotalTime>
  <Words>397</Words>
  <Application>Microsoft Office PowerPoint</Application>
  <PresentationFormat>Widescreen</PresentationFormat>
  <Paragraphs>39</Paragraphs>
  <Slides>11</Slides>
  <Notes>0</Notes>
  <HiddenSlides>0</HiddenSlides>
  <MMClips>27</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11</vt:i4>
      </vt:variant>
    </vt:vector>
  </HeadingPairs>
  <TitlesOfParts>
    <vt:vector size="15" baseType="lpstr">
      <vt:lpstr>Arial</vt:lpstr>
      <vt:lpstr>Calibri</vt:lpstr>
      <vt:lpstr>Calibri Light</vt:lpstr>
      <vt:lpstr>Office Theme</vt:lpstr>
      <vt:lpstr>Fantastic Mr Fox Chapter four Terrible Shovels</vt:lpstr>
      <vt:lpstr>Today’s focus is to look at the emotions of Mr Fox. We will read each page and discuss how Mr Fox feels.  We will see how his feelings and emotions change as we go through the chapter.  For each page draw an emoticon to describe how Mr Fox is feeling. It might help to pull the same face yourself!  Look at the sheet ‘emoticons’ to help.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Fantastic Mr Fox Chapter four Terrible Shovels</dc:title>
  <dc:creator>Matilda Scott-Wilkinson</dc:creator>
  <cp:lastModifiedBy>Matilda Scott-Wilkinson</cp:lastModifiedBy>
  <cp:revision>7</cp:revision>
  <dcterms:created xsi:type="dcterms:W3CDTF">2021-01-25T13:12:19Z</dcterms:created>
  <dcterms:modified xsi:type="dcterms:W3CDTF">2021-01-25T14:24:16Z</dcterms:modified>
</cp:coreProperties>
</file>