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75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44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9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5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3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23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10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02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00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7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8B2E2-0A47-4CE4-A394-6438F21427F6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62701-21AD-4079-A2E8-5829F5986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2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648124" y="5001458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0</a:t>
            </a:r>
            <a:endParaRPr lang="en-GB" sz="8000" dirty="0"/>
          </a:p>
        </p:txBody>
      </p:sp>
      <p:sp>
        <p:nvSpPr>
          <p:cNvPr id="7" name="TextBox 6"/>
          <p:cNvSpPr txBox="1"/>
          <p:nvPr/>
        </p:nvSpPr>
        <p:spPr>
          <a:xfrm>
            <a:off x="5524437" y="5067869"/>
            <a:ext cx="959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Bahnschrift" panose="020B0502040204020203" pitchFamily="34" charset="0"/>
                <a:cs typeface="Arial" panose="020B0604020202020204" pitchFamily="34" charset="0"/>
              </a:rPr>
              <a:t>4</a:t>
            </a:r>
            <a:endParaRPr lang="en-GB" sz="7200" dirty="0"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16570" y="506787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533430" y="1415722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512212" y="652882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533431" y="2158627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512213" y="2930138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520446" y="3682354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533432" y="4427212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590778" y="3682354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590778" y="4427212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590778" y="2930137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565925" y="2167939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43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246902" y="5280091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08233" y="5236961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8351" y="5188467"/>
            <a:ext cx="6591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latin typeface="Bahnschrift" panose="020B0502040204020203" pitchFamily="34" charset="0"/>
                <a:cs typeface="Arial" panose="020B0604020202020204" pitchFamily="34" charset="0"/>
              </a:rPr>
              <a:t>6</a:t>
            </a:r>
            <a:endParaRPr lang="en-GB" sz="7200" dirty="0"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221248" y="1650566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233542" y="2434818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208826" y="3197780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211772" y="4003323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233543" y="4766285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608233" y="3906214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614293" y="4656466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9670095" y="3942752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9684698" y="4656466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9643871" y="3197780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9643868" y="2472123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9643869" y="1717866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9643868" y="965887"/>
            <a:ext cx="663901" cy="653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97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372686" y="5379413"/>
            <a:ext cx="66075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Bahnschrift" panose="020B0502040204020203" pitchFamily="34" charset="0"/>
                <a:cs typeface="Arial" panose="020B0604020202020204" pitchFamily="34" charset="0"/>
              </a:rPr>
              <a:t>8</a:t>
            </a:r>
            <a:endParaRPr lang="en-GB" sz="6600" dirty="0"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49011" y="5416117"/>
            <a:ext cx="6222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Bahnschrift" panose="020B0502040204020203" pitchFamily="34" charset="0"/>
                <a:cs typeface="Arial" panose="020B0604020202020204" pitchFamily="34" charset="0"/>
              </a:rPr>
              <a:t>4</a:t>
            </a:r>
            <a:endParaRPr lang="en-US" sz="6000" dirty="0" smtClean="0"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86864" y="5379413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423721" y="4945388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423721" y="4314806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423720" y="3679869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418085" y="303187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1418661" y="2383871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418085" y="174893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1418085" y="1113997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1399387" y="447733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5693634" y="496903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693633" y="4314805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693632" y="3679868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671322" y="303187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9950551" y="431480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9950552" y="496903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9950550" y="3687729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9950549" y="306065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9930815" y="1080901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9944560" y="1744988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9944561" y="2433579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841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572186" y="5041835"/>
            <a:ext cx="6735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latin typeface="Bahnschrift" panose="020B0502040204020203" pitchFamily="34" charset="0"/>
              </a:rPr>
              <a:t>3</a:t>
            </a:r>
            <a:endParaRPr lang="en-GB" sz="7200" dirty="0">
              <a:latin typeface="Bahnschrif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53635" y="504183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9908847" y="4655287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30115" y="4578825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624954" y="3926795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624953" y="3274765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9879893" y="5134167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6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50874" y="6126233"/>
            <a:ext cx="8707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54650" y="6050368"/>
            <a:ext cx="498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912918" y="500510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912918" y="439459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12917" y="378408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915988" y="3171258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912917" y="2558436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912916" y="1930726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912916" y="1303016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912915" y="69019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912915" y="6248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902226" y="5652322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974283" y="6050368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933947" y="5604697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933946" y="4989933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933945" y="4364281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933944" y="3738629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933943" y="3088719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5933942" y="2450938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933941" y="1824351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933940" y="1209587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9820054" y="5585301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9820053" y="4947533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9820053" y="4338548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9828975" y="3715172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9825100" y="3091012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9820053" y="2462293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9815913" y="183585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20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026541" y="5310657"/>
            <a:ext cx="65594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597518" y="5264489"/>
            <a:ext cx="6735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latin typeface="Bahnschrift" panose="020B0502040204020203" pitchFamily="34" charset="0"/>
              </a:rPr>
              <a:t>3</a:t>
            </a:r>
            <a:endParaRPr lang="en-GB" sz="7200" dirty="0">
              <a:latin typeface="Bahnschrift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55310" y="5402988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070492" y="4822787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877621" y="482992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2079801" y="4177432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9650286" y="4829924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9650285" y="4177432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9649050" y="3524940"/>
            <a:ext cx="568045" cy="5802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93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Bahnschrift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Young, Natalie</dc:creator>
  <cp:lastModifiedBy>Young, Natalie</cp:lastModifiedBy>
  <cp:revision>7</cp:revision>
  <dcterms:created xsi:type="dcterms:W3CDTF">2021-02-10T09:33:25Z</dcterms:created>
  <dcterms:modified xsi:type="dcterms:W3CDTF">2021-02-10T10:19:26Z</dcterms:modified>
</cp:coreProperties>
</file>