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5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44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9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5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1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3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0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00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B2E2-0A47-4CE4-A394-6438F21427F6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2701-21AD-4079-A2E8-5829F5986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48124" y="5001458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0</a:t>
            </a:r>
            <a:endParaRPr lang="en-GB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5524437" y="5067869"/>
            <a:ext cx="959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Bahnschrift" panose="020B0502040204020203" pitchFamily="34" charset="0"/>
                <a:cs typeface="Arial" panose="020B0604020202020204" pitchFamily="34" charset="0"/>
              </a:rPr>
              <a:t>4</a:t>
            </a:r>
            <a:endParaRPr lang="en-GB" sz="72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570" y="506787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33430" y="1415722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512212" y="652882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533431" y="2158627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512213" y="2930138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520446" y="3682354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533432" y="4427212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590778" y="3682354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590778" y="4427212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590778" y="2930137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565925" y="2167939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46902" y="5280091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8233" y="5236961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8351" y="5188467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Bahnschrift" panose="020B0502040204020203" pitchFamily="34" charset="0"/>
                <a:cs typeface="Arial" panose="020B0604020202020204" pitchFamily="34" charset="0"/>
              </a:rPr>
              <a:t>6</a:t>
            </a:r>
            <a:endParaRPr lang="en-GB" sz="72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21248" y="1650566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233542" y="2434818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208826" y="3197780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211772" y="4003323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33543" y="4766285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608233" y="3906214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614293" y="4656466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9670095" y="3942752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9684698" y="4656466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9643871" y="3197780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9643868" y="2472123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643869" y="1717866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643868" y="965887"/>
            <a:ext cx="663901" cy="653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72686" y="5379413"/>
            <a:ext cx="6607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Bahnschrift" panose="020B0502040204020203" pitchFamily="34" charset="0"/>
                <a:cs typeface="Arial" panose="020B0604020202020204" pitchFamily="34" charset="0"/>
              </a:rPr>
              <a:t>8</a:t>
            </a:r>
            <a:endParaRPr lang="en-GB" sz="6600" dirty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9011" y="5416117"/>
            <a:ext cx="622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Bahnschrift" panose="020B0502040204020203" pitchFamily="34" charset="0"/>
                <a:cs typeface="Arial" panose="020B0604020202020204" pitchFamily="34" charset="0"/>
              </a:rPr>
              <a:t>4</a:t>
            </a:r>
            <a:endParaRPr lang="en-US" sz="6000" dirty="0" smtClean="0"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86864" y="5379413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23721" y="494538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423721" y="4314806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423720" y="3679869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418085" y="303187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418661" y="2383871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418085" y="174893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418085" y="1113997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399387" y="447733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693634" y="496903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693633" y="4314805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693632" y="367986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5671322" y="303187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9950551" y="431480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950552" y="496903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950550" y="3687729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950549" y="306065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930815" y="1080901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944560" y="174498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944561" y="2433579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4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72186" y="5041835"/>
            <a:ext cx="673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Bahnschrift" panose="020B0502040204020203" pitchFamily="34" charset="0"/>
              </a:rPr>
              <a:t>3</a:t>
            </a:r>
            <a:endParaRPr lang="en-GB" sz="7200" dirty="0"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3635" y="5041834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908847" y="4655287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30115" y="4578825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624954" y="3926795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624953" y="3274765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9879893" y="5134167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6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0874" y="6126233"/>
            <a:ext cx="870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4650" y="6050368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12918" y="500510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912918" y="439459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12917" y="378408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915988" y="317125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912917" y="2558436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12916" y="1930726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912916" y="1303016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912915" y="69019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912915" y="6248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902226" y="5652322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974283" y="605036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33947" y="5604697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33946" y="4989933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933945" y="4364281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933944" y="3738629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5933943" y="3088719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933942" y="245093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933941" y="1824351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933940" y="1209587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820054" y="5585301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9820053" y="4947533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9820053" y="4338548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828975" y="3715172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825100" y="3091012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820053" y="2462293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815913" y="183585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2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026541" y="5310657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97518" y="5264489"/>
            <a:ext cx="673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Bahnschrift" panose="020B0502040204020203" pitchFamily="34" charset="0"/>
              </a:rPr>
              <a:t>3</a:t>
            </a:r>
            <a:endParaRPr lang="en-GB" sz="7200" dirty="0">
              <a:latin typeface="Bahnschrift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5310" y="5402988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70492" y="4822787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877621" y="482992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079801" y="4177432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9650286" y="4829924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650285" y="4177432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649050" y="3524940"/>
            <a:ext cx="568045" cy="5802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9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Natalie</dc:creator>
  <cp:lastModifiedBy>Young, Natalie</cp:lastModifiedBy>
  <cp:revision>7</cp:revision>
  <dcterms:created xsi:type="dcterms:W3CDTF">2021-02-10T09:33:25Z</dcterms:created>
  <dcterms:modified xsi:type="dcterms:W3CDTF">2021-02-10T10:19:26Z</dcterms:modified>
</cp:coreProperties>
</file>