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2E538-ACAA-934D-A7AC-B5D84CE70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2B7BB-AAA9-3A46-88F3-2E6F0FB90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266C7-F31F-1E4A-B659-A91B917B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47B7E-01AE-5348-A813-DD173751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8C401-FD38-E042-B495-8AA83125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717C-4D95-4C4D-B56D-EF76144F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7001D-37B9-1549-975E-F99BC6CA1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B4249-4B4F-504E-92CF-664E7A8A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53FBA-4E67-094F-A3D9-68BD2572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A321C-7EFD-2F41-A84C-D39DA043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ED1FC-A75F-7844-BE47-4ED06AEE8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90754-8B18-6F45-AA94-EC4FD835B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9566D-7778-1D49-AABA-20487B1D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9BF84-7CA0-2342-AAC8-8B39E81D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541F1-A6CF-B74D-8687-872551B7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9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1F12-2828-8448-ACF9-092374E8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F558-507B-214E-BA6A-775395583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C6C47-2B9C-DF44-95A9-B90E92EA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FB193-BED2-464F-849E-3BB8ED1B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C72B7-E358-A544-B893-425C55E9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2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0D0A-1765-4E4D-990B-DF9AF655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CDF98-1926-5F42-8704-65843C133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0F1EA-4148-5E41-B8DD-8868AAEF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BA637-E453-5B49-A9D1-D36C407C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BCBC0-C1CC-AE46-867D-7F0DE4E2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CD5C-D184-D147-84EC-296DCC82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16A9E-7C6B-014C-9768-1B366453D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652B0-EFC1-2741-8CB9-56B6C7FD0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71C92-0AFC-9248-AB69-E497C857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84A87-9596-6D4B-95B4-BB3F1A37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4F631-0DBA-A64D-9143-37D66FFE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9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6080-1725-F847-9D62-2312444A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0F85E-BE8E-8440-B1D6-C13CC8A53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67102-66F0-B443-A4D0-21C528EFE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20889-AB32-BE4F-B910-78A1AC739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FFF9E-C4DB-1D40-B6A0-2B2EB8526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F4AD4-4E0B-CA4B-90B3-C54FEE4B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32084-F421-B942-8FB0-28FBDD95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335F2-3B65-A041-9630-2EF1E068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0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BA0F-81E0-ED44-AC34-C7A11297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4B04D-F9AA-F44E-BDEE-14A0515B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41DC9-A47E-4F46-9E42-B72FC0D8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C44D1-6037-7A47-B7D7-B0626692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4BA9E-AF33-9246-8825-B4D15ADF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D6598-DDAB-A148-AB4D-89BB24BC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4436B-FDF1-E048-A57C-B73061A9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6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8901-8B22-D643-AC53-20F08CAB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7AD4F-7C58-3A4B-A8DA-E8CAEEFE9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58B87-340C-FB43-9C9B-2947E4972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28E1-8B59-5544-BD93-F5C0C348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D3830-4193-9548-AA2D-883361AF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D0618-7214-1C4F-BFE0-3F3B5B39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FA6B-D2E7-6E4B-B182-2B0FED17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7FDF4-A348-0945-9B5E-3DCE0CE28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2D4B8-EA0C-F343-B8E0-58653299A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5F0D8-F9E1-0C4A-9172-8B2DED4E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3C1E6-042A-3B41-9608-6B5DF33C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2E1E0-F8B3-2249-8A9D-AA404C7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7C971-931C-B14F-8647-6975379E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27C15-DA0E-9E4B-A647-3AD4122AB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D6DEB-DC03-A646-B8DD-A8A8FD264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748A2-701D-6A42-B46E-18EC481356FB}" type="datetimeFigureOut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45E2E-7C46-9D46-B520-E4AC448B5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FE212-71EB-3547-B94F-058A4DF6C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92E2-AFE8-714A-BA52-20D2BA72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7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C138A0-F8A6-4698-8710-6453CC230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6027B-B3DC-9749-8AB0-A9486B67A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379" y="790892"/>
            <a:ext cx="5492729" cy="1709849"/>
          </a:xfrm>
        </p:spPr>
        <p:txBody>
          <a:bodyPr anchor="b">
            <a:normAutofit/>
          </a:bodyPr>
          <a:lstStyle/>
          <a:p>
            <a:pPr algn="l"/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Non- fiction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430" y="290285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8070" y="679732"/>
            <a:ext cx="427710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ED5D6D-3620-194D-8B84-831AAD52D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2" b="-3"/>
          <a:stretch/>
        </p:blipFill>
        <p:spPr>
          <a:xfrm>
            <a:off x="7658100" y="928201"/>
            <a:ext cx="3800393" cy="49269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9320" y="6355073"/>
            <a:ext cx="427585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96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99AE4-EA43-A04C-8196-576565634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87" b="449"/>
          <a:stretch/>
        </p:blipFill>
        <p:spPr>
          <a:xfrm>
            <a:off x="457200" y="246743"/>
            <a:ext cx="1127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D2C910A-2D49-284F-B4CF-79DC51D8B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5" b="280"/>
          <a:stretch/>
        </p:blipFill>
        <p:spPr>
          <a:xfrm>
            <a:off x="0" y="0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C9B07313-A352-F44C-A9CE-05A946018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9" b="-982"/>
          <a:stretch/>
        </p:blipFill>
        <p:spPr>
          <a:xfrm>
            <a:off x="-2312" y="-1"/>
            <a:ext cx="12194312" cy="78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3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F614742-18E5-304E-A964-ECB6B0D10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5" b="-10174"/>
          <a:stretch/>
        </p:blipFill>
        <p:spPr>
          <a:xfrm>
            <a:off x="20" y="-130629"/>
            <a:ext cx="12191980" cy="8519886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1545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1F6F-119F-6A44-943E-07C4A84C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0D59E89-F98D-294B-A244-6F2810041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10040"/>
          </a:xfrm>
        </p:spPr>
      </p:pic>
    </p:spTree>
    <p:extLst>
      <p:ext uri="{BB962C8B-B14F-4D97-AF65-F5344CB8AC3E}">
        <p14:creationId xmlns:p14="http://schemas.microsoft.com/office/powerpoint/2010/main" val="427641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6622800-26C2-6341-940D-89EB6F44F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b="13421"/>
          <a:stretch/>
        </p:blipFill>
        <p:spPr>
          <a:xfrm>
            <a:off x="457200" y="457199"/>
            <a:ext cx="11277600" cy="6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1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2ED0E7B-8D23-2A41-8C22-8C499A5D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472" r="-3670" b="7766"/>
          <a:stretch/>
        </p:blipFill>
        <p:spPr>
          <a:xfrm>
            <a:off x="0" y="0"/>
            <a:ext cx="12191234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9517ACA-A88A-424F-B6A6-B590E91FE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3" b="224"/>
          <a:stretch/>
        </p:blipFill>
        <p:spPr>
          <a:xfrm>
            <a:off x="0" y="-1"/>
            <a:ext cx="12191234" cy="77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5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6A982EB-AA6E-E648-8A8D-1D771239B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4" b="999"/>
          <a:stretch/>
        </p:blipFill>
        <p:spPr>
          <a:xfrm>
            <a:off x="0" y="0"/>
            <a:ext cx="12192000" cy="76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53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BE42-BD48-A14C-9531-07758DBE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newspaper, several&#10;&#10;Description automatically generated">
            <a:extLst>
              <a:ext uri="{FF2B5EF4-FFF2-40B4-BE49-F238E27FC236}">
                <a16:creationId xmlns:a16="http://schemas.microsoft.com/office/drawing/2014/main" id="{374D0F93-7C83-3C47-BC92-390E294EF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2230"/>
            <a:ext cx="12192000" cy="7776735"/>
          </a:xfrm>
        </p:spPr>
      </p:pic>
    </p:spTree>
    <p:extLst>
      <p:ext uri="{BB962C8B-B14F-4D97-AF65-F5344CB8AC3E}">
        <p14:creationId xmlns:p14="http://schemas.microsoft.com/office/powerpoint/2010/main" val="287456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4C3AD-0349-304E-8594-08539F2D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How can you tell this book is a biography?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D49666F-8ADC-1D43-ACA9-03B25658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6" b="-4"/>
          <a:stretch/>
        </p:blipFill>
        <p:spPr>
          <a:xfrm>
            <a:off x="4545309" y="1740220"/>
            <a:ext cx="3419856" cy="452056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0A9B36-9EBA-0B42-9A6C-36F6D880D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7" b="-4"/>
          <a:stretch/>
        </p:blipFill>
        <p:spPr>
          <a:xfrm>
            <a:off x="806241" y="1721922"/>
            <a:ext cx="3420596" cy="452056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70DC5B-A0E7-4E98-B9DB-C3FA7D66D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8998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E65B-185C-6744-A6CE-A92489C2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F22200E-E7D7-ED49-96DB-050510BA3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2578"/>
            <a:ext cx="12192000" cy="7777885"/>
          </a:xfrm>
        </p:spPr>
      </p:pic>
    </p:spTree>
    <p:extLst>
      <p:ext uri="{BB962C8B-B14F-4D97-AF65-F5344CB8AC3E}">
        <p14:creationId xmlns:p14="http://schemas.microsoft.com/office/powerpoint/2010/main" val="1355677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ED79-3763-2C4A-863F-11B85B86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2" y="365125"/>
            <a:ext cx="4604657" cy="509224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is a glossary needed in a non-fiction text?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A9B03C1C-D5B5-8345-A42C-535C26797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472"/>
          <a:stretch/>
        </p:blipFill>
        <p:spPr>
          <a:xfrm>
            <a:off x="0" y="-1"/>
            <a:ext cx="6096000" cy="7744583"/>
          </a:xfrm>
        </p:spPr>
      </p:pic>
    </p:spTree>
    <p:extLst>
      <p:ext uri="{BB962C8B-B14F-4D97-AF65-F5344CB8AC3E}">
        <p14:creationId xmlns:p14="http://schemas.microsoft.com/office/powerpoint/2010/main" val="3869750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A9CE4-5034-2D42-8C7E-1C65EC2E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What is the purpose of a contents page?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74E30A26-64B5-8440-A3CD-328216C87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0358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9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1668-416F-CE42-8996-8FB0C35C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82012F44-E2D9-384B-9CDB-E5B5827AA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34" y="0"/>
            <a:ext cx="11325737" cy="7087799"/>
          </a:xfrm>
        </p:spPr>
      </p:pic>
    </p:spTree>
    <p:extLst>
      <p:ext uri="{BB962C8B-B14F-4D97-AF65-F5344CB8AC3E}">
        <p14:creationId xmlns:p14="http://schemas.microsoft.com/office/powerpoint/2010/main" val="319328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484C-A5CA-DB4E-8BC8-1F64EFD0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17E4061-B845-424B-8F3E-48334D96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85" y="0"/>
            <a:ext cx="11916229" cy="7632352"/>
          </a:xfrm>
        </p:spPr>
      </p:pic>
    </p:spTree>
    <p:extLst>
      <p:ext uri="{BB962C8B-B14F-4D97-AF65-F5344CB8AC3E}">
        <p14:creationId xmlns:p14="http://schemas.microsoft.com/office/powerpoint/2010/main" val="386804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5379381A-20F2-C149-9E76-26F9D08D1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6" b="5208"/>
          <a:stretch/>
        </p:blipFill>
        <p:spPr>
          <a:xfrm>
            <a:off x="20" y="-377371"/>
            <a:ext cx="12191980" cy="72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0B9836B-BE24-3C45-9E02-7E2099C3F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16"/>
          <a:stretch/>
        </p:blipFill>
        <p:spPr>
          <a:xfrm>
            <a:off x="20" y="1282"/>
            <a:ext cx="12191980" cy="75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90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14BD812D-A583-D941-8776-0D65B660C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0" b="-10390"/>
          <a:stretch/>
        </p:blipFill>
        <p:spPr>
          <a:xfrm>
            <a:off x="20" y="10"/>
            <a:ext cx="12191980" cy="8519876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11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AD5DC0C-8C44-524A-AAC0-D43462E81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72" b="7697"/>
          <a:stretch/>
        </p:blipFill>
        <p:spPr>
          <a:xfrm>
            <a:off x="457200" y="457200"/>
            <a:ext cx="1127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6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</Words>
  <Application>Microsoft Macintosh PowerPoint</Application>
  <PresentationFormat>Widescreen</PresentationFormat>
  <Paragraphs>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How can you tell this book is a biography?</vt:lpstr>
      <vt:lpstr>What is the purpose of a contents page?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a glossary needed in a non-fiction text?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Kilmartin, Rachel</dc:creator>
  <cp:lastModifiedBy>Kilmartin, Rachel</cp:lastModifiedBy>
  <cp:revision>5</cp:revision>
  <dcterms:created xsi:type="dcterms:W3CDTF">2021-01-31T15:22:59Z</dcterms:created>
  <dcterms:modified xsi:type="dcterms:W3CDTF">2021-01-31T15:36:55Z</dcterms:modified>
</cp:coreProperties>
</file>