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2.pn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hyperlink" Target="https://www.oxfordowl.co.uk/login?active-tab=student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4735" y="0"/>
            <a:ext cx="7766936" cy="1646302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Today we will be reading…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81051" y="5708468"/>
            <a:ext cx="7485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How to make a peach treat</a:t>
            </a:r>
            <a:endParaRPr lang="en-GB" sz="4000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22473" t="15594" r="21348" b="8480"/>
          <a:stretch/>
        </p:blipFill>
        <p:spPr>
          <a:xfrm>
            <a:off x="2312125" y="2135323"/>
            <a:ext cx="4833257" cy="3233511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55084" y="5540985"/>
            <a:ext cx="1042851" cy="104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25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3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6206" y="404949"/>
            <a:ext cx="4624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Page 16</a:t>
            </a:r>
            <a:endParaRPr lang="en-GB" sz="3200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72938" y="1881051"/>
            <a:ext cx="5473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Question 4: What do use to eat a peach treat?</a:t>
            </a:r>
            <a:endParaRPr lang="en-GB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415" y="3646691"/>
            <a:ext cx="3552961" cy="2752611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85268" y="404949"/>
            <a:ext cx="1194375" cy="119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15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8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154" y="679269"/>
            <a:ext cx="5773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Page 11</a:t>
            </a:r>
            <a:endParaRPr lang="en-GB" sz="3200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5634" y="2612571"/>
            <a:ext cx="61395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Question 5: How many steps are there to make this treat</a:t>
            </a:r>
            <a:r>
              <a:rPr lang="en-US" sz="3200" dirty="0" smtClean="0"/>
              <a:t>?</a:t>
            </a:r>
            <a:endParaRPr lang="en-GB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901" y="3973773"/>
            <a:ext cx="4241619" cy="2375307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10948" y="339634"/>
            <a:ext cx="949235" cy="94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87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846" y="666206"/>
            <a:ext cx="512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Page 16</a:t>
            </a:r>
            <a:endParaRPr lang="en-GB" sz="3200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32857" y="2468880"/>
            <a:ext cx="65053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Question 6: Do you think the girl likes the treat?</a:t>
            </a: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414" y="4068671"/>
            <a:ext cx="2143125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197" y="3764279"/>
            <a:ext cx="2747963" cy="2747963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41577" y="318513"/>
            <a:ext cx="1249680" cy="124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97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7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44880"/>
          </a:xfrm>
        </p:spPr>
        <p:txBody>
          <a:bodyPr/>
          <a:lstStyle/>
          <a:p>
            <a:r>
              <a:rPr lang="en-US" u="sng" dirty="0" smtClean="0">
                <a:solidFill>
                  <a:schemeClr val="tx1"/>
                </a:solidFill>
              </a:rPr>
              <a:t>How to find the book:</a:t>
            </a:r>
            <a:endParaRPr lang="en-GB" u="sng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9769" y="1267097"/>
            <a:ext cx="642692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Go 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to the oxford owl website and find the login page. </a:t>
            </a:r>
            <a:r>
              <a:rPr lang="en-GB" sz="2800" dirty="0">
                <a:latin typeface="Comic Sans MS" panose="030F0702030302020204" pitchFamily="66" charset="0"/>
                <a:hlinkClick r:id="rId4"/>
              </a:rPr>
              <a:t>https://</a:t>
            </a:r>
            <a:r>
              <a:rPr lang="en-GB" sz="2800" dirty="0" smtClean="0">
                <a:latin typeface="Comic Sans MS" panose="030F0702030302020204" pitchFamily="66" charset="0"/>
                <a:hlinkClick r:id="rId4"/>
              </a:rPr>
              <a:t>www.oxfordowl.co.uk/login?active-tab=students</a:t>
            </a:r>
            <a:endParaRPr lang="en-GB" sz="2800" dirty="0" smtClean="0">
              <a:latin typeface="Comic Sans MS" panose="030F0702030302020204" pitchFamily="66" charset="0"/>
            </a:endParaRPr>
          </a:p>
          <a:p>
            <a:pPr marL="342900" indent="-342900">
              <a:buFontTx/>
              <a:buAutoNum type="arabicPeriod"/>
            </a:pPr>
            <a:endParaRPr lang="en-GB" sz="2800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Log using your details that is included in your learning pack</a:t>
            </a:r>
          </a:p>
          <a:p>
            <a:pPr marL="342900" indent="-342900">
              <a:buAutoNum type="arabicPeriod"/>
            </a:pPr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AutoNum type="arabicPeriod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Click on the Read Write Inc. eBook Library</a:t>
            </a:r>
          </a:p>
          <a:p>
            <a:pPr marL="342900" indent="-342900">
              <a:buAutoNum type="arabicPeriod"/>
            </a:pPr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AutoNum type="arabicPeriod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Find the Blue books and click on</a:t>
            </a:r>
          </a:p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How to make a peach treat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23376" t="16833" r="22311" b="9415"/>
          <a:stretch/>
        </p:blipFill>
        <p:spPr>
          <a:xfrm>
            <a:off x="9036425" y="4377097"/>
            <a:ext cx="3040944" cy="232146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37074" y="235131"/>
            <a:ext cx="1456509" cy="145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2475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11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648" y="0"/>
            <a:ext cx="8251513" cy="963706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Lets read the speedy sounds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803" t="19105" r="926" b="22427"/>
          <a:stretch/>
        </p:blipFill>
        <p:spPr>
          <a:xfrm>
            <a:off x="470648" y="1116106"/>
            <a:ext cx="11470340" cy="562087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27622" y="258311"/>
            <a:ext cx="1314995" cy="131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82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61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4145" y="238205"/>
            <a:ext cx="87540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Now lets practice reading the Green Words</a:t>
            </a:r>
          </a:p>
          <a:p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Ask an adult to help you if you need to</a:t>
            </a:r>
            <a:endParaRPr lang="en-GB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080" t="19847" r="51276" b="17470"/>
          <a:stretch/>
        </p:blipFill>
        <p:spPr>
          <a:xfrm>
            <a:off x="942445" y="1660602"/>
            <a:ext cx="8057863" cy="5004974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28513" y="838369"/>
            <a:ext cx="1328057" cy="132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80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0526" y="391885"/>
            <a:ext cx="80205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Have a look at some of these tricky words:</a:t>
            </a:r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51137" t="19198" r="13021" b="33660"/>
          <a:stretch/>
        </p:blipFill>
        <p:spPr>
          <a:xfrm>
            <a:off x="460546" y="1071154"/>
            <a:ext cx="8980553" cy="5068389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10948" y="478596"/>
            <a:ext cx="1550126" cy="1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01076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9897" y="274320"/>
            <a:ext cx="7837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Now lets read the Red Words</a:t>
            </a: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939" t="21697" r="51071" b="17946"/>
          <a:stretch/>
        </p:blipFill>
        <p:spPr>
          <a:xfrm>
            <a:off x="574765" y="1171502"/>
            <a:ext cx="7746274" cy="5477491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93828" y="274321"/>
            <a:ext cx="1506782" cy="150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47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718457"/>
            <a:ext cx="7014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Page 10</a:t>
            </a:r>
            <a:endParaRPr lang="en-GB" sz="32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136469" y="219456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Question 1: What fruits will you need to make this treat?</a:t>
            </a:r>
            <a:endParaRPr lang="en-GB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889" y="3934445"/>
            <a:ext cx="4398374" cy="2463089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76708" y="444137"/>
            <a:ext cx="1163895" cy="116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1392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5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66651" y="953589"/>
            <a:ext cx="4728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Page 12</a:t>
            </a:r>
            <a:endParaRPr lang="en-GB" sz="3200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8720" y="2121914"/>
            <a:ext cx="76287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Question 2: How many scoops of custard do you need?</a:t>
            </a:r>
            <a:endParaRPr lang="en-GB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2" y="3775167"/>
            <a:ext cx="4937760" cy="2760886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80764" y="404949"/>
            <a:ext cx="1343297" cy="134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4045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8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8903" y="718457"/>
            <a:ext cx="4402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Page 11</a:t>
            </a:r>
            <a:endParaRPr lang="en-GB" sz="3200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3406" y="2312126"/>
            <a:ext cx="64791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Question 3: What sort of bowl do you need?</a:t>
            </a:r>
            <a:endParaRPr lang="en-GB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994" y="3671070"/>
            <a:ext cx="2984863" cy="2984863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93382" y="914400"/>
            <a:ext cx="1397726" cy="139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900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2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100</TotalTime>
  <Words>190</Words>
  <Application>Microsoft Office PowerPoint</Application>
  <PresentationFormat>Widescreen</PresentationFormat>
  <Paragraphs>28</Paragraphs>
  <Slides>12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Comic Sans MS</vt:lpstr>
      <vt:lpstr>Trebuchet MS</vt:lpstr>
      <vt:lpstr>Wingdings 3</vt:lpstr>
      <vt:lpstr>Facet</vt:lpstr>
      <vt:lpstr>Today we will be reading…</vt:lpstr>
      <vt:lpstr>How to find the book:</vt:lpstr>
      <vt:lpstr>Lets read the speedy sounds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Today we will be reading…</dc:title>
  <dc:creator>Begum, Syeda</dc:creator>
  <cp:lastModifiedBy>Linda Hall</cp:lastModifiedBy>
  <cp:revision>13</cp:revision>
  <dcterms:created xsi:type="dcterms:W3CDTF">2021-01-06T13:08:14Z</dcterms:created>
  <dcterms:modified xsi:type="dcterms:W3CDTF">2021-01-09T20:48:14Z</dcterms:modified>
</cp:coreProperties>
</file>