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59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70E7A-87ED-4E54-A747-6D03936A5A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5640A1-9B7C-41C3-919E-081C92AB00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BB8FC-7EF5-44A3-804D-E555135C2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360D8-D55F-451B-A198-CFF0207FAD74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47E4F-AAFD-47AC-879F-7ECB593AF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E58FE-16EC-4398-A733-84DBF6E11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F24F-7D9B-45D1-A380-B34958643F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636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42DD4-05B4-4B91-82D9-7DFAAE067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FA5839-3821-400E-99FE-15DC041C0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8E581-E126-40C2-B4C4-2B7197B4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360D8-D55F-451B-A198-CFF0207FAD74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D6DB0-07AA-44B5-86C8-9E285B4B8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DC2AF-33A7-4A8A-820D-1F0C164C8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F24F-7D9B-45D1-A380-B34958643F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284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0B2107-CE84-40FE-AB19-013435CEE2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3B459A-B999-44C6-ADE4-A1E0C41687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7E24B-10E3-4719-9BEE-A92DE5014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360D8-D55F-451B-A198-CFF0207FAD74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0EA97-B93F-4E92-AC16-2BB157331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43298-299D-434F-B5B2-C1A4FA558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F24F-7D9B-45D1-A380-B34958643F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97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527A4-FBE0-4ED0-9E4C-5FEDAEA18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7E95F-C6B3-4F5E-9731-C85B29DE0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00F81-4DC5-4DA5-A968-590D72068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360D8-D55F-451B-A198-CFF0207FAD74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67170-FF46-4454-A1B8-DC1A228A0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96ECB-60F0-48C4-B809-5B8069E15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F24F-7D9B-45D1-A380-B34958643F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330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FFC81-EC04-4293-AF69-F09920452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29017B-B4CD-4F4B-84A3-426F31A84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76049-4218-4C87-9C32-7A55453E9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360D8-D55F-451B-A198-CFF0207FAD74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B26A5-C0C3-4EA0-B8CB-6E4989FB0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3E892-20E8-45B7-B536-EDEA10E56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F24F-7D9B-45D1-A380-B34958643F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592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4F2F0-7E89-42E3-BAE6-DC079EBCA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E7DB7-2C46-45FB-A1AD-2C8C29056B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651E64-E981-46DE-81B4-2D413CCEE1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E2E9A9-89CD-40C3-A0A3-E2E2C9608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360D8-D55F-451B-A198-CFF0207FAD74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CBF9D9-9AD3-4961-9BC9-2CF36F7C1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8812E8-F9FD-44CC-9A9A-2528F17EE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F24F-7D9B-45D1-A380-B34958643F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768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FB23E-6226-494B-8EC9-CE719621F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32E35-D139-4161-996F-9FFE8E728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39DF95-236C-47B8-8A81-B1D0FE0C95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D423E5-C352-44F2-A7E9-EACD7EE622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560E20-2BCB-4F3A-A2E6-C13E5F7339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A15A42-0502-4A3B-B909-E1D700211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360D8-D55F-451B-A198-CFF0207FAD74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9B0547-557C-4D2D-B9D7-5136CF684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F7B4FB-798E-4478-8B0F-B78381E0E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F24F-7D9B-45D1-A380-B34958643F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151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CE8C3-9EF1-4821-8EE4-578E40254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0A699F-F7D7-4CFC-BC3F-914F87A99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360D8-D55F-451B-A198-CFF0207FAD74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0C6915-0469-4DA2-8E50-BED4F3D39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863F1B-58A1-4103-8557-6CB590C63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F24F-7D9B-45D1-A380-B34958643F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42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B94BAD-50CD-430D-AE0B-59D92A3AC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360D8-D55F-451B-A198-CFF0207FAD74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F9CFA4-9420-495C-9336-E59C4F858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C866AD-F28D-4EB9-BD6F-B1EBA824E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F24F-7D9B-45D1-A380-B34958643F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326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3B588-B043-4DD7-A1D0-32822A254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2E88D-EBD8-41CA-88FD-E9C4DE24E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6B00B1-595E-4E05-9622-099D79ADC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F14E58-DF79-47AD-864A-AB505C158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360D8-D55F-451B-A198-CFF0207FAD74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893D83-06ED-413F-8B71-D2BEA8017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ACB512-EBAC-475B-8BE1-BE47957AD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F24F-7D9B-45D1-A380-B34958643F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320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43199-FC7D-4162-8B88-D9B3B1020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10E37D-DE72-4477-BD90-C188C40527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CFD4B2-080A-4A31-8C3A-13741B39A1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0D091-4804-4BAA-A2E9-FFB4259A5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360D8-D55F-451B-A198-CFF0207FAD74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7544F0-07FC-48CD-8B9E-8CAE85263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546A07-1276-4BCB-A37D-E49764BF4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F24F-7D9B-45D1-A380-B34958643F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051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B24921-CA0C-42B7-8BD6-22EE948E5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236849-C509-4DC0-9A1C-013AAE7CF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D0A63-73F8-422D-B9AB-8C6911CDA0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360D8-D55F-451B-A198-CFF0207FAD74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0B3DD-AED7-4FE4-90F0-1BE9BF8CD3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38A0D-B66E-4EAB-B0E4-56FC4E8E4D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CF24F-7D9B-45D1-A380-B34958643F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305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6E1A04-4482-4656-ADBC-90D5566D2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8208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18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B78F5C-F3D6-4182-9D20-2680C988A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587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52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14422B-7AF0-4817-B42B-8B37CBD0E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7235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1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595696-F325-4DBE-AC48-932345B265C0}"/>
              </a:ext>
            </a:extLst>
          </p:cNvPr>
          <p:cNvSpPr/>
          <p:nvPr/>
        </p:nvSpPr>
        <p:spPr>
          <a:xfrm>
            <a:off x="97653" y="161991"/>
            <a:ext cx="1197597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Learning intent: to clarify vocabulary in context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FFF4F3F2-3A9D-4E2E-BBFD-A2908C0D74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9468"/>
              </p:ext>
            </p:extLst>
          </p:nvPr>
        </p:nvGraphicFramePr>
        <p:xfrm>
          <a:off x="496163" y="1465391"/>
          <a:ext cx="11311138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56746">
                  <a:extLst>
                    <a:ext uri="{9D8B030D-6E8A-4147-A177-3AD203B41FA5}">
                      <a16:colId xmlns:a16="http://schemas.microsoft.com/office/drawing/2014/main" val="213282057"/>
                    </a:ext>
                  </a:extLst>
                </a:gridCol>
                <a:gridCol w="7954392">
                  <a:extLst>
                    <a:ext uri="{9D8B030D-6E8A-4147-A177-3AD203B41FA5}">
                      <a16:colId xmlns:a16="http://schemas.microsoft.com/office/drawing/2014/main" val="36511453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p.4 squawks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758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p.4 exotic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writing or marks made into a hard object like stone or metal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031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p.5 champion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loud bird noise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98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p.6 previous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2258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p.6 engraved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 a faraway, foreign country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613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p.6 complete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5414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6713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57</Words>
  <Application>Microsoft Office PowerPoint</Application>
  <PresentationFormat>Widescreen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Bethany Browning</dc:creator>
  <cp:lastModifiedBy>Bethany Browning</cp:lastModifiedBy>
  <cp:revision>2</cp:revision>
  <dcterms:created xsi:type="dcterms:W3CDTF">2021-02-07T19:16:30Z</dcterms:created>
  <dcterms:modified xsi:type="dcterms:W3CDTF">2021-02-07T19:25:59Z</dcterms:modified>
</cp:coreProperties>
</file>