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1CDA1-FF95-B689-913D-6092113A8928}" v="474" dt="2021-01-20T18:04:35.208"/>
    <p1510:client id="{BAB9493F-C3DD-855E-7467-EF158D75508A}" v="159" dt="2021-01-19T22:42:33.475"/>
    <p1510:client id="{DA7EB188-7473-B3CB-ABCE-959A3B125A8E}" v="105" dt="2021-01-20T06:30:5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30966"/>
            <a:ext cx="9144000" cy="1280544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 panose="020F0302020204030204"/>
              </a:rPr>
              <a:t>From the story of One Snowy </a:t>
            </a:r>
            <a:r>
              <a:rPr lang="en-US" sz="3600">
                <a:cs typeface="Calibri Light" panose="020F0302020204030204"/>
              </a:rPr>
              <a:t>Night which animals lived in </a:t>
            </a:r>
            <a:r>
              <a:rPr lang="en-US" sz="3600" dirty="0">
                <a:cs typeface="Calibri Light" panose="020F0302020204030204"/>
              </a:rPr>
              <a:t>the park?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6" name="Picture 7" descr="A group of people in a forest&#10;&#10;Description automatically generated">
            <a:extLst>
              <a:ext uri="{FF2B5EF4-FFF2-40B4-BE49-F238E27FC236}">
                <a16:creationId xmlns:a16="http://schemas.microsoft.com/office/drawing/2014/main" id="{26E25158-6D07-4213-BE29-4F2FC7EA8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10" y="1609984"/>
            <a:ext cx="5460520" cy="4788221"/>
          </a:xfrm>
          <a:prstGeom prst="rect">
            <a:avLst/>
          </a:prstGeom>
        </p:spPr>
      </p:pic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FDD29F3-A5E3-49E4-81E5-262E102DC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97" y="1514330"/>
            <a:ext cx="4080294" cy="4332548"/>
          </a:xfrm>
          <a:prstGeom prst="rect">
            <a:avLst/>
          </a:prstGeom>
        </p:spPr>
      </p:pic>
      <p:pic>
        <p:nvPicPr>
          <p:cNvPr id="5" name="Recording (4)">
            <a:hlinkClick r:id="" action="ppaction://media"/>
            <a:extLst>
              <a:ext uri="{FF2B5EF4-FFF2-40B4-BE49-F238E27FC236}">
                <a16:creationId xmlns:a16="http://schemas.microsoft.com/office/drawing/2014/main" id="{5FC7473B-5EA6-4EB8-8492-4DCCC4E74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8649" y="570930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birds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6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68387DE9-C0EA-40FB-8986-E76CDE083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72" y="834068"/>
            <a:ext cx="4274027" cy="4039677"/>
          </a:xfrm>
          <a:prstGeom prst="rect">
            <a:avLst/>
          </a:prstGeom>
        </p:spPr>
      </p:pic>
      <p:pic>
        <p:nvPicPr>
          <p:cNvPr id="14" name="Picture 14" descr="A colorful bird perched on top of a wooden fence&#10;&#10;Description automatically generated">
            <a:extLst>
              <a:ext uri="{FF2B5EF4-FFF2-40B4-BE49-F238E27FC236}">
                <a16:creationId xmlns:a16="http://schemas.microsoft.com/office/drawing/2014/main" id="{9A9DAF36-B237-4CEE-A7D4-81F5F3FE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268" y="952500"/>
            <a:ext cx="6121879" cy="3630283"/>
          </a:xfrm>
          <a:prstGeom prst="rect">
            <a:avLst/>
          </a:prstGeom>
        </p:spPr>
      </p:pic>
      <p:pic>
        <p:nvPicPr>
          <p:cNvPr id="15" name="Recording (5)">
            <a:hlinkClick r:id="" action="ppaction://media"/>
            <a:extLst>
              <a:ext uri="{FF2B5EF4-FFF2-40B4-BE49-F238E27FC236}">
                <a16:creationId xmlns:a16="http://schemas.microsoft.com/office/drawing/2014/main" id="{2F308D21-6A66-45FD-827B-BF53977A4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9480000">
            <a:off x="8261290" y="524923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squirrel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4" name="Picture 4" descr="A picture containing table, food, sitting, plate&#10;&#10;Description automatically generated">
            <a:extLst>
              <a:ext uri="{FF2B5EF4-FFF2-40B4-BE49-F238E27FC236}">
                <a16:creationId xmlns:a16="http://schemas.microsoft.com/office/drawing/2014/main" id="{7FCBF1FA-4A2C-41D7-9942-9EDF94697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77" y="752566"/>
            <a:ext cx="3496753" cy="4518983"/>
          </a:xfrm>
          <a:prstGeom prst="rect">
            <a:avLst/>
          </a:prstGeom>
        </p:spPr>
      </p:pic>
      <p:pic>
        <p:nvPicPr>
          <p:cNvPr id="5" name="Picture 6" descr="A squirrel standing on grass&#10;&#10;Description automatically generated">
            <a:extLst>
              <a:ext uri="{FF2B5EF4-FFF2-40B4-BE49-F238E27FC236}">
                <a16:creationId xmlns:a16="http://schemas.microsoft.com/office/drawing/2014/main" id="{A38C5BB1-A978-4A5D-973B-5775AE1FF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67" y="692899"/>
            <a:ext cx="5061908" cy="3933825"/>
          </a:xfrm>
          <a:prstGeom prst="rect">
            <a:avLst/>
          </a:prstGeom>
        </p:spPr>
      </p:pic>
      <p:pic>
        <p:nvPicPr>
          <p:cNvPr id="7" name="Recording (6)">
            <a:hlinkClick r:id="" action="ppaction://media"/>
            <a:extLst>
              <a:ext uri="{FF2B5EF4-FFF2-40B4-BE49-F238E27FC236}">
                <a16:creationId xmlns:a16="http://schemas.microsoft.com/office/drawing/2014/main" id="{772F47F4-697A-4F97-B739-7509FF1BC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0913" y="543613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fox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6" name="Picture 6" descr="A picture containing food, sitting, table, water&#10;&#10;Description automatically generated">
            <a:extLst>
              <a:ext uri="{FF2B5EF4-FFF2-40B4-BE49-F238E27FC236}">
                <a16:creationId xmlns:a16="http://schemas.microsoft.com/office/drawing/2014/main" id="{447BFF7D-9149-4213-942A-E17FC21A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9" y="243787"/>
            <a:ext cx="4788738" cy="4702654"/>
          </a:xfrm>
          <a:prstGeom prst="rect">
            <a:avLst/>
          </a:prstGeom>
        </p:spPr>
      </p:pic>
      <p:pic>
        <p:nvPicPr>
          <p:cNvPr id="7" name="Picture 7" descr="A fox in the grass&#10;&#10;Description automatically generated">
            <a:extLst>
              <a:ext uri="{FF2B5EF4-FFF2-40B4-BE49-F238E27FC236}">
                <a16:creationId xmlns:a16="http://schemas.microsoft.com/office/drawing/2014/main" id="{E70A9F99-968C-4FC6-A590-95C9997B8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70" y="951063"/>
            <a:ext cx="5015900" cy="3992592"/>
          </a:xfrm>
          <a:prstGeom prst="rect">
            <a:avLst/>
          </a:prstGeom>
        </p:spPr>
      </p:pic>
      <p:pic>
        <p:nvPicPr>
          <p:cNvPr id="8" name="Recording (7)">
            <a:hlinkClick r:id="" action="ppaction://media"/>
            <a:extLst>
              <a:ext uri="{FF2B5EF4-FFF2-40B4-BE49-F238E27FC236}">
                <a16:creationId xmlns:a16="http://schemas.microsoft.com/office/drawing/2014/main" id="{E001884C-FB6D-4D92-9DB6-B216CBA0D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5177" y="570930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rabbits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5" name="Picture 7" descr="A picture containing water, sitting, bird, small&#10;&#10;Description automatically generated">
            <a:extLst>
              <a:ext uri="{FF2B5EF4-FFF2-40B4-BE49-F238E27FC236}">
                <a16:creationId xmlns:a16="http://schemas.microsoft.com/office/drawing/2014/main" id="{EC3F955D-D4E4-45A1-BF71-D68557A7C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84" y="862013"/>
            <a:ext cx="4566967" cy="4084427"/>
          </a:xfrm>
          <a:prstGeom prst="rect">
            <a:avLst/>
          </a:prstGeom>
        </p:spPr>
      </p:pic>
      <p:pic>
        <p:nvPicPr>
          <p:cNvPr id="8" name="Picture 9" descr="A close up&#10;&#10;Description automatically generated">
            <a:extLst>
              <a:ext uri="{FF2B5EF4-FFF2-40B4-BE49-F238E27FC236}">
                <a16:creationId xmlns:a16="http://schemas.microsoft.com/office/drawing/2014/main" id="{0906455C-C65F-42B8-B4EC-9CBB4DC5B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098" y="1063727"/>
            <a:ext cx="6754483" cy="3738508"/>
          </a:xfrm>
          <a:prstGeom prst="rect">
            <a:avLst/>
          </a:prstGeom>
        </p:spPr>
      </p:pic>
      <p:pic>
        <p:nvPicPr>
          <p:cNvPr id="10" name="Recording (8)">
            <a:hlinkClick r:id="" action="ppaction://media"/>
            <a:extLst>
              <a:ext uri="{FF2B5EF4-FFF2-40B4-BE49-F238E27FC236}">
                <a16:creationId xmlns:a16="http://schemas.microsoft.com/office/drawing/2014/main" id="{F847B366-CA33-45C6-A8A3-485150411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9592" y="507670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       ducks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4" name="Picture 5" descr="A close up&#10;&#10;Description automatically generated">
            <a:extLst>
              <a:ext uri="{FF2B5EF4-FFF2-40B4-BE49-F238E27FC236}">
                <a16:creationId xmlns:a16="http://schemas.microsoft.com/office/drawing/2014/main" id="{7D3EA5FA-78AD-4824-806A-E3CE760D7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67" y="328524"/>
            <a:ext cx="3926995" cy="5223294"/>
          </a:xfrm>
          <a:prstGeom prst="rect">
            <a:avLst/>
          </a:prstGeom>
        </p:spPr>
      </p:pic>
      <p:pic>
        <p:nvPicPr>
          <p:cNvPr id="6" name="Picture 6" descr="A bird standing in front of a body of water&#10;&#10;Description automatically generated">
            <a:extLst>
              <a:ext uri="{FF2B5EF4-FFF2-40B4-BE49-F238E27FC236}">
                <a16:creationId xmlns:a16="http://schemas.microsoft.com/office/drawing/2014/main" id="{E0D3E10D-3510-4A29-B573-0C0B90E5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884" y="784017"/>
            <a:ext cx="5271099" cy="3665327"/>
          </a:xfrm>
          <a:prstGeom prst="rect">
            <a:avLst/>
          </a:prstGeom>
        </p:spPr>
      </p:pic>
      <p:pic>
        <p:nvPicPr>
          <p:cNvPr id="7" name="Recording (9)">
            <a:hlinkClick r:id="" action="ppaction://media"/>
            <a:extLst>
              <a:ext uri="{FF2B5EF4-FFF2-40B4-BE49-F238E27FC236}">
                <a16:creationId xmlns:a16="http://schemas.microsoft.com/office/drawing/2014/main" id="{CCD9A2B3-D827-43E6-8B49-D986D636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3328" y="507670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       hedgehog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5" name="Picture 6" descr="A picture containing photo, looking, sitting, monitor&#10;&#10;Description automatically generated">
            <a:extLst>
              <a:ext uri="{FF2B5EF4-FFF2-40B4-BE49-F238E27FC236}">
                <a16:creationId xmlns:a16="http://schemas.microsoft.com/office/drawing/2014/main" id="{F6357B05-C272-4993-843A-F3DA7C6FD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844" y="1333590"/>
            <a:ext cx="2851030" cy="3975160"/>
          </a:xfrm>
          <a:prstGeom prst="rect">
            <a:avLst/>
          </a:prstGeom>
        </p:spPr>
      </p:pic>
      <p:pic>
        <p:nvPicPr>
          <p:cNvPr id="7" name="Picture 7" descr="A hedgehog in grass&#10;&#10;Description automatically generated">
            <a:extLst>
              <a:ext uri="{FF2B5EF4-FFF2-40B4-BE49-F238E27FC236}">
                <a16:creationId xmlns:a16="http://schemas.microsoft.com/office/drawing/2014/main" id="{2F6A8B10-F7BE-4442-A34C-0D87EE003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748" y="404095"/>
            <a:ext cx="5774126" cy="4396416"/>
          </a:xfrm>
          <a:prstGeom prst="rect">
            <a:avLst/>
          </a:prstGeom>
        </p:spPr>
      </p:pic>
      <p:pic>
        <p:nvPicPr>
          <p:cNvPr id="8" name="Recording (11)">
            <a:hlinkClick r:id="" action="ppaction://media"/>
            <a:extLst>
              <a:ext uri="{FF2B5EF4-FFF2-40B4-BE49-F238E27FC236}">
                <a16:creationId xmlns:a16="http://schemas.microsoft.com/office/drawing/2014/main" id="{DC84AC92-EF0E-4AA3-B1AE-9517AB9C4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7328" y="588183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4802966"/>
            <a:ext cx="9144000" cy="1280544"/>
          </a:xfrm>
        </p:spPr>
        <p:txBody>
          <a:bodyPr>
            <a:normAutofit/>
          </a:bodyPr>
          <a:lstStyle/>
          <a:p>
            <a:r>
              <a:rPr lang="en-US" sz="7200">
                <a:cs typeface="Calibri Light" panose="020F0302020204030204"/>
              </a:rPr>
              <a:t>       mice</a:t>
            </a:r>
            <a:endParaRPr lang="en-US" sz="7200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2770517"/>
            <a:ext cx="9144000" cy="831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CE54C5-8AAE-484F-8CC2-7D5B727DEAD9}"/>
              </a:ext>
            </a:extLst>
          </p:cNvPr>
          <p:cNvSpPr txBox="1">
            <a:spLocks/>
          </p:cNvSpPr>
          <p:nvPr/>
        </p:nvSpPr>
        <p:spPr>
          <a:xfrm>
            <a:off x="4523116" y="4797215"/>
            <a:ext cx="9144000" cy="128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 panose="020F0302020204030204"/>
            </a:endParaRPr>
          </a:p>
        </p:txBody>
      </p:sp>
      <p:pic>
        <p:nvPicPr>
          <p:cNvPr id="4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id="{68947CAE-F2D1-4C37-9B5C-F608CC9DB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84" y="863541"/>
            <a:ext cx="4368381" cy="1709108"/>
          </a:xfrm>
          <a:prstGeom prst="rect">
            <a:avLst/>
          </a:prstGeom>
        </p:spPr>
      </p:pic>
      <p:pic>
        <p:nvPicPr>
          <p:cNvPr id="6" name="Picture 9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4943CA42-3E30-4026-A5D9-C0CF88094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141" y="1056736"/>
            <a:ext cx="6650247" cy="3953773"/>
          </a:xfrm>
          <a:prstGeom prst="rect">
            <a:avLst/>
          </a:prstGeom>
        </p:spPr>
      </p:pic>
      <p:pic>
        <p:nvPicPr>
          <p:cNvPr id="10" name="Recording (12)">
            <a:hlinkClick r:id="" action="ppaction://media"/>
            <a:extLst>
              <a:ext uri="{FF2B5EF4-FFF2-40B4-BE49-F238E27FC236}">
                <a16:creationId xmlns:a16="http://schemas.microsoft.com/office/drawing/2014/main" id="{2CBC3ABE-5AF3-4457-9E4B-CB1DF0AC3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60" y="463100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From the story of One Snowy Night which animals lived in the park?</vt:lpstr>
      <vt:lpstr>birds</vt:lpstr>
      <vt:lpstr>squirrel</vt:lpstr>
      <vt:lpstr>fox</vt:lpstr>
      <vt:lpstr>rabbits</vt:lpstr>
      <vt:lpstr>       ducks</vt:lpstr>
      <vt:lpstr>       hedgehog</vt:lpstr>
      <vt:lpstr>       mice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210</cp:revision>
  <dcterms:created xsi:type="dcterms:W3CDTF">2021-01-19T22:01:37Z</dcterms:created>
  <dcterms:modified xsi:type="dcterms:W3CDTF">2021-01-20T19:49:16Z</dcterms:modified>
</cp:coreProperties>
</file>